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y="5143500" cx="9144000"/>
  <p:notesSz cx="6858000" cy="9144000"/>
  <p:embeddedFontLst>
    <p:embeddedFont>
      <p:font typeface="Raleway"/>
      <p:regular r:id="rId37"/>
      <p:bold r:id="rId38"/>
      <p:italic r:id="rId39"/>
      <p:boldItalic r:id="rId40"/>
    </p:embeddedFont>
    <p:embeddedFont>
      <p:font typeface="Raleway ExtraBold"/>
      <p:bold r:id="rId41"/>
      <p:boldItalic r:id="rId42"/>
    </p:embeddedFont>
    <p:embeddedFont>
      <p:font typeface="Albert Sans Medium"/>
      <p:regular r:id="rId43"/>
      <p:bold r:id="rId44"/>
      <p:italic r:id="rId45"/>
      <p:boldItalic r:id="rId46"/>
    </p:embeddedFont>
    <p:embeddedFont>
      <p:font typeface="Poppins"/>
      <p:regular r:id="rId47"/>
      <p:bold r:id="rId48"/>
      <p:italic r:id="rId49"/>
      <p:boldItalic r:id="rId50"/>
    </p:embeddedFont>
    <p:embeddedFont>
      <p:font typeface="Albert Sans SemiBold"/>
      <p:regular r:id="rId51"/>
      <p:bold r:id="rId52"/>
      <p:italic r:id="rId53"/>
      <p:boldItalic r:id="rId54"/>
    </p:embeddedFont>
    <p:embeddedFont>
      <p:font typeface="Albert Sans"/>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7C1D1E5-EEC1-402E-A301-621072EC0AAB}">
  <a:tblStyle styleId="{47C1D1E5-EEC1-402E-A301-621072EC0AAB}" styleName="Table_0">
    <a:wholeTbl>
      <a:tcTxStyle b="off" i="off">
        <a:font>
          <a:latin typeface="Calibri"/>
          <a:ea typeface="Calibri"/>
          <a:cs typeface="Calibri"/>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fill>
          <a:solidFill>
            <a:srgbClr val="FFFFFF">
              <a:alpha val="0"/>
            </a:srgbClr>
          </a:solidFill>
        </a:fill>
      </a:tcStyle>
    </a:wholeTbl>
    <a:band1H>
      <a:tcTxStyle b="off" i="off"/>
    </a:band1H>
    <a:band2H>
      <a:tcTxStyle b="off" i="off"/>
      <a:tcStyle>
        <a:fill>
          <a:solidFill>
            <a:srgbClr val="FFFFFF"/>
          </a:solidFill>
        </a:fill>
      </a:tcStyle>
    </a:band2H>
    <a:band1V>
      <a:tcTxStyle b="off" i="off"/>
    </a:band1V>
    <a:band2V>
      <a:tcTxStyle b="off" i="off"/>
    </a:band2V>
    <a:lastCol>
      <a:tcTxStyle b="off" i="off"/>
    </a:lastCol>
    <a:firstCol>
      <a:tcTxStyle b="off" i="off">
        <a:font>
          <a:latin typeface="Calibri"/>
          <a:ea typeface="Calibri"/>
          <a:cs typeface="Calibri"/>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fill>
          <a:solidFill>
            <a:srgbClr val="FFFFFF">
              <a:alpha val="0"/>
            </a:srgbClr>
          </a:solidFill>
        </a:fill>
      </a:tcStyle>
    </a:firstCol>
    <a:lastRow>
      <a:tcTxStyle b="off" i="off">
        <a:font>
          <a:latin typeface="Calibri"/>
          <a:ea typeface="Calibri"/>
          <a:cs typeface="Calibri"/>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fill>
          <a:solidFill>
            <a:srgbClr val="FFFFFF">
              <a:alpha val="0"/>
            </a:srgbClr>
          </a:solidFill>
        </a:fill>
      </a:tcStyle>
    </a:lastRow>
    <a:seCell>
      <a:tcTxStyle b="off" i="off"/>
    </a:seCell>
    <a:swCell>
      <a:tcTxStyle b="off" i="off"/>
    </a:swCell>
    <a:firstRow>
      <a:tcTxStyle b="off" i="off">
        <a:font>
          <a:latin typeface="Calibri"/>
          <a:ea typeface="Calibri"/>
          <a:cs typeface="Calibri"/>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fill>
          <a:solidFill>
            <a:srgbClr val="FFFFFF">
              <a:alpha val="0"/>
            </a:srgbClr>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boldItalic.fntdata"/><Relationship Id="rId42" Type="http://schemas.openxmlformats.org/officeDocument/2006/relationships/font" Target="fonts/RalewayExtraBold-boldItalic.fntdata"/><Relationship Id="rId41" Type="http://schemas.openxmlformats.org/officeDocument/2006/relationships/font" Target="fonts/RalewayExtraBold-bold.fntdata"/><Relationship Id="rId44" Type="http://schemas.openxmlformats.org/officeDocument/2006/relationships/font" Target="fonts/AlbertSansMedium-bold.fntdata"/><Relationship Id="rId43" Type="http://schemas.openxmlformats.org/officeDocument/2006/relationships/font" Target="fonts/AlbertSansMedium-regular.fntdata"/><Relationship Id="rId46" Type="http://schemas.openxmlformats.org/officeDocument/2006/relationships/font" Target="fonts/AlbertSansMedium-boldItalic.fntdata"/><Relationship Id="rId45" Type="http://schemas.openxmlformats.org/officeDocument/2006/relationships/font" Target="fonts/AlbertSansMedium-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Poppins-bold.fntdata"/><Relationship Id="rId47" Type="http://schemas.openxmlformats.org/officeDocument/2006/relationships/font" Target="fonts/Poppins-regular.fntdata"/><Relationship Id="rId49" Type="http://schemas.openxmlformats.org/officeDocument/2006/relationships/font" Target="fonts/Poppins-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font" Target="fonts/Raleway-regular.fntdata"/><Relationship Id="rId36" Type="http://schemas.openxmlformats.org/officeDocument/2006/relationships/slide" Target="slides/slide29.xml"/><Relationship Id="rId39" Type="http://schemas.openxmlformats.org/officeDocument/2006/relationships/font" Target="fonts/Raleway-italic.fntdata"/><Relationship Id="rId38" Type="http://schemas.openxmlformats.org/officeDocument/2006/relationships/font" Target="fonts/Raleway-bold.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AlbertSansSemiBold-regular.fntdata"/><Relationship Id="rId50" Type="http://schemas.openxmlformats.org/officeDocument/2006/relationships/font" Target="fonts/Poppins-boldItalic.fntdata"/><Relationship Id="rId53" Type="http://schemas.openxmlformats.org/officeDocument/2006/relationships/font" Target="fonts/AlbertSansSemiBold-italic.fntdata"/><Relationship Id="rId52" Type="http://schemas.openxmlformats.org/officeDocument/2006/relationships/font" Target="fonts/AlbertSansSemiBold-bold.fntdata"/><Relationship Id="rId11" Type="http://schemas.openxmlformats.org/officeDocument/2006/relationships/slide" Target="slides/slide4.xml"/><Relationship Id="rId55" Type="http://schemas.openxmlformats.org/officeDocument/2006/relationships/font" Target="fonts/AlbertSans-regular.fntdata"/><Relationship Id="rId10" Type="http://schemas.openxmlformats.org/officeDocument/2006/relationships/slide" Target="slides/slide3.xml"/><Relationship Id="rId54" Type="http://schemas.openxmlformats.org/officeDocument/2006/relationships/font" Target="fonts/AlbertSansSemiBold-boldItalic.fntdata"/><Relationship Id="rId13" Type="http://schemas.openxmlformats.org/officeDocument/2006/relationships/slide" Target="slides/slide6.xml"/><Relationship Id="rId57" Type="http://schemas.openxmlformats.org/officeDocument/2006/relationships/font" Target="fonts/AlbertSans-italic.fntdata"/><Relationship Id="rId12" Type="http://schemas.openxmlformats.org/officeDocument/2006/relationships/slide" Target="slides/slide5.xml"/><Relationship Id="rId56" Type="http://schemas.openxmlformats.org/officeDocument/2006/relationships/font" Target="fonts/AlbertSans-bold.fntdata"/><Relationship Id="rId15" Type="http://schemas.openxmlformats.org/officeDocument/2006/relationships/slide" Target="slides/slide8.xml"/><Relationship Id="rId14" Type="http://schemas.openxmlformats.org/officeDocument/2006/relationships/slide" Target="slides/slide7.xml"/><Relationship Id="rId58" Type="http://schemas.openxmlformats.org/officeDocument/2006/relationships/font" Target="fonts/AlbertSans-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28fea5e8c4_0_40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 name="Google Shape;100;g328fea5e8c4_0_4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28fea5e8c4_0_4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g328fea5e8c4_0_4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28fea5e8c4_0_4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 name="Google Shape;116;g328fea5e8c4_0_4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28fea5e8c4_0_4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g328fea5e8c4_0_4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28fea5e8c4_0_44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g328fea5e8c4_0_4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28fea5e8c4_0_47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g328fea5e8c4_0_4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28fea5e8c4_0_48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 name="Google Shape;169;g328fea5e8c4_0_4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28fea5e8c4_0_49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g328fea5e8c4_0_4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28fea5e8c4_0_50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 name="Google Shape;188;g328fea5e8c4_0_5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28fea5e8c4_0_5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 name="Google Shape;198;g328fea5e8c4_0_5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28fea5e8c4_0_5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g328fea5e8c4_0_5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28fea5e8c4_0_54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g328fea5e8c4_0_5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28fea5e8c4_0_55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9" name="Google Shape;229;g328fea5e8c4_0_5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28fea5e8c4_0_56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9" name="Google Shape;239;g328fea5e8c4_0_5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28fea5e8c4_0_5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1" name="Google Shape;261;g328fea5e8c4_0_58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28fea5e8c4_0_5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4" name="Google Shape;274;g328fea5e8c4_0_59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28fea5e8c4_0_6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7" name="Google Shape;287;g328fea5e8c4_0_6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28fea5e8c4_0_6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0" name="Google Shape;300;g328fea5e8c4_0_6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28fea5e8c4_0_6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3" name="Google Shape;313;g328fea5e8c4_0_6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28fea5e8c4_0_6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5" name="Google Shape;325;g328fea5e8c4_0_6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28fea5e8c4_0_66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7" name="Google Shape;337;g328fea5e8c4_0_6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28fea5e8c4_0_67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5" name="Google Shape;345;g328fea5e8c4_0_6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28fea5e8c4_0_68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1400"/>
              <a:buNone/>
            </a:pPr>
            <a:r>
              <a:t/>
            </a:r>
            <a:endParaRPr/>
          </a:p>
        </p:txBody>
      </p:sp>
      <p:sp>
        <p:nvSpPr>
          <p:cNvPr id="354" name="Google Shape;354;g328fea5e8c4_0_6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28fea5e8c4_0_69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4" name="Google Shape;364;g328fea5e8c4_0_6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28fea5e8c4_0_70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3" name="Google Shape;373;g328fea5e8c4_0_7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28fea5e8c4_0_7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2" name="Google Shape;382;g328fea5e8c4_0_7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28fea5e8c4_0_7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4" name="Google Shape;394;g328fea5e8c4_0_7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28fea5e8c4_0_74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4" name="Google Shape;404;g328fea5e8c4_0_7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28fea5e8c4_0_75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3" name="Google Shape;413;g328fea5e8c4_0_7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54" name="Shape 54"/>
        <p:cNvGrpSpPr/>
        <p:nvPr/>
      </p:nvGrpSpPr>
      <p:grpSpPr>
        <a:xfrm>
          <a:off x="0" y="0"/>
          <a:ext cx="0" cy="0"/>
          <a:chOff x="0" y="0"/>
          <a:chExt cx="0" cy="0"/>
        </a:xfrm>
      </p:grpSpPr>
      <p:sp>
        <p:nvSpPr>
          <p:cNvPr id="55" name="Google Shape;55;p14"/>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rmAutofit/>
          </a:bodyPr>
          <a:lstStyle>
            <a:lvl1pPr lvl="0" algn="ctr">
              <a:lnSpc>
                <a:spcPct val="90000"/>
              </a:lnSpc>
              <a:spcBef>
                <a:spcPts val="0"/>
              </a:spcBef>
              <a:spcAft>
                <a:spcPts val="0"/>
              </a:spcAft>
              <a:buClr>
                <a:srgbClr val="000000"/>
              </a:buClr>
              <a:buSzPts val="4500"/>
              <a:buFont typeface="Calibri"/>
              <a:buNone/>
              <a:defRPr sz="4500">
                <a:solidFill>
                  <a:srgbClr val="000000"/>
                </a:solidFill>
                <a:latin typeface="Calibri"/>
                <a:ea typeface="Calibri"/>
                <a:cs typeface="Calibri"/>
                <a:sym typeface="Calibri"/>
              </a:defRPr>
            </a:lvl1pPr>
            <a:lvl2pPr lvl="1" algn="l">
              <a:lnSpc>
                <a:spcPct val="90000"/>
              </a:lnSpc>
              <a:spcBef>
                <a:spcPts val="0"/>
              </a:spcBef>
              <a:spcAft>
                <a:spcPts val="0"/>
              </a:spcAft>
              <a:buClr>
                <a:srgbClr val="A5C728"/>
              </a:buClr>
              <a:buSzPts val="1400"/>
              <a:buNone/>
              <a:defRPr/>
            </a:lvl2pPr>
            <a:lvl3pPr lvl="2" algn="l">
              <a:lnSpc>
                <a:spcPct val="90000"/>
              </a:lnSpc>
              <a:spcBef>
                <a:spcPts val="0"/>
              </a:spcBef>
              <a:spcAft>
                <a:spcPts val="0"/>
              </a:spcAft>
              <a:buClr>
                <a:srgbClr val="A5C728"/>
              </a:buClr>
              <a:buSzPts val="1400"/>
              <a:buNone/>
              <a:defRPr/>
            </a:lvl3pPr>
            <a:lvl4pPr lvl="3" algn="l">
              <a:lnSpc>
                <a:spcPct val="90000"/>
              </a:lnSpc>
              <a:spcBef>
                <a:spcPts val="0"/>
              </a:spcBef>
              <a:spcAft>
                <a:spcPts val="0"/>
              </a:spcAft>
              <a:buClr>
                <a:srgbClr val="A5C728"/>
              </a:buClr>
              <a:buSzPts val="1400"/>
              <a:buNone/>
              <a:defRPr/>
            </a:lvl4pPr>
            <a:lvl5pPr lvl="4" algn="l">
              <a:lnSpc>
                <a:spcPct val="90000"/>
              </a:lnSpc>
              <a:spcBef>
                <a:spcPts val="0"/>
              </a:spcBef>
              <a:spcAft>
                <a:spcPts val="0"/>
              </a:spcAft>
              <a:buClr>
                <a:srgbClr val="A5C728"/>
              </a:buClr>
              <a:buSzPts val="1400"/>
              <a:buNone/>
              <a:defRPr/>
            </a:lvl5pPr>
            <a:lvl6pPr lvl="5" algn="l">
              <a:lnSpc>
                <a:spcPct val="90000"/>
              </a:lnSpc>
              <a:spcBef>
                <a:spcPts val="0"/>
              </a:spcBef>
              <a:spcAft>
                <a:spcPts val="0"/>
              </a:spcAft>
              <a:buClr>
                <a:srgbClr val="A5C728"/>
              </a:buClr>
              <a:buSzPts val="1400"/>
              <a:buNone/>
              <a:defRPr/>
            </a:lvl6pPr>
            <a:lvl7pPr lvl="6" algn="l">
              <a:lnSpc>
                <a:spcPct val="90000"/>
              </a:lnSpc>
              <a:spcBef>
                <a:spcPts val="0"/>
              </a:spcBef>
              <a:spcAft>
                <a:spcPts val="0"/>
              </a:spcAft>
              <a:buClr>
                <a:srgbClr val="A5C728"/>
              </a:buClr>
              <a:buSzPts val="1400"/>
              <a:buNone/>
              <a:defRPr/>
            </a:lvl7pPr>
            <a:lvl8pPr lvl="7" algn="l">
              <a:lnSpc>
                <a:spcPct val="90000"/>
              </a:lnSpc>
              <a:spcBef>
                <a:spcPts val="0"/>
              </a:spcBef>
              <a:spcAft>
                <a:spcPts val="0"/>
              </a:spcAft>
              <a:buClr>
                <a:srgbClr val="A5C728"/>
              </a:buClr>
              <a:buSzPts val="1400"/>
              <a:buNone/>
              <a:defRPr/>
            </a:lvl8pPr>
            <a:lvl9pPr lvl="8" algn="l">
              <a:lnSpc>
                <a:spcPct val="90000"/>
              </a:lnSpc>
              <a:spcBef>
                <a:spcPts val="0"/>
              </a:spcBef>
              <a:spcAft>
                <a:spcPts val="0"/>
              </a:spcAft>
              <a:buClr>
                <a:srgbClr val="A5C728"/>
              </a:buClr>
              <a:buSzPts val="1400"/>
              <a:buNone/>
              <a:defRPr/>
            </a:lvl9pPr>
          </a:lstStyle>
          <a:p/>
        </p:txBody>
      </p:sp>
      <p:sp>
        <p:nvSpPr>
          <p:cNvPr id="56" name="Google Shape;56;p14"/>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rmAutofit/>
          </a:bodyPr>
          <a:lstStyle>
            <a:lvl1pPr indent="-228600" lvl="0" marL="457200" algn="ctr">
              <a:lnSpc>
                <a:spcPct val="90000"/>
              </a:lnSpc>
              <a:spcBef>
                <a:spcPts val="800"/>
              </a:spcBef>
              <a:spcAft>
                <a:spcPts val="0"/>
              </a:spcAft>
              <a:buClr>
                <a:srgbClr val="000000"/>
              </a:buClr>
              <a:buSzPts val="1800"/>
              <a:buFont typeface="Calibri"/>
              <a:buNone/>
              <a:defRPr sz="1800"/>
            </a:lvl1pPr>
            <a:lvl2pPr indent="-228600" lvl="1" marL="914400" algn="ctr">
              <a:lnSpc>
                <a:spcPct val="90000"/>
              </a:lnSpc>
              <a:spcBef>
                <a:spcPts val="800"/>
              </a:spcBef>
              <a:spcAft>
                <a:spcPts val="0"/>
              </a:spcAft>
              <a:buClr>
                <a:srgbClr val="000000"/>
              </a:buClr>
              <a:buSzPts val="1800"/>
              <a:buFont typeface="Calibri"/>
              <a:buNone/>
              <a:defRPr sz="1800"/>
            </a:lvl2pPr>
            <a:lvl3pPr indent="-228600" lvl="2" marL="1371600" algn="ctr">
              <a:lnSpc>
                <a:spcPct val="90000"/>
              </a:lnSpc>
              <a:spcBef>
                <a:spcPts val="800"/>
              </a:spcBef>
              <a:spcAft>
                <a:spcPts val="0"/>
              </a:spcAft>
              <a:buClr>
                <a:srgbClr val="000000"/>
              </a:buClr>
              <a:buSzPts val="1800"/>
              <a:buFont typeface="Calibri"/>
              <a:buNone/>
              <a:defRPr sz="1800"/>
            </a:lvl3pPr>
            <a:lvl4pPr indent="-228600" lvl="3" marL="1828800" algn="ctr">
              <a:lnSpc>
                <a:spcPct val="90000"/>
              </a:lnSpc>
              <a:spcBef>
                <a:spcPts val="800"/>
              </a:spcBef>
              <a:spcAft>
                <a:spcPts val="0"/>
              </a:spcAft>
              <a:buClr>
                <a:srgbClr val="000000"/>
              </a:buClr>
              <a:buSzPts val="1800"/>
              <a:buFont typeface="Calibri"/>
              <a:buNone/>
              <a:defRPr sz="1800"/>
            </a:lvl4pPr>
            <a:lvl5pPr indent="-228600" lvl="4" marL="2286000" algn="ctr">
              <a:lnSpc>
                <a:spcPct val="90000"/>
              </a:lnSpc>
              <a:spcBef>
                <a:spcPts val="800"/>
              </a:spcBef>
              <a:spcAft>
                <a:spcPts val="0"/>
              </a:spcAft>
              <a:buClr>
                <a:srgbClr val="000000"/>
              </a:buClr>
              <a:buSzPts val="1800"/>
              <a:buFont typeface="Calibri"/>
              <a:buNone/>
              <a:defRPr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7" name="Google Shape;57;p14"/>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tx">
  <p:cSld name="TITLE_AND_BODY">
    <p:spTree>
      <p:nvGrpSpPr>
        <p:cNvPr id="58" name="Shape 58"/>
        <p:cNvGrpSpPr/>
        <p:nvPr/>
      </p:nvGrpSpPr>
      <p:grpSpPr>
        <a:xfrm>
          <a:off x="0" y="0"/>
          <a:ext cx="0" cy="0"/>
          <a:chOff x="0" y="0"/>
          <a:chExt cx="0" cy="0"/>
        </a:xfrm>
      </p:grpSpPr>
      <p:sp>
        <p:nvSpPr>
          <p:cNvPr id="59" name="Google Shape;59;p15"/>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A5C728"/>
              </a:buClr>
              <a:buSzPts val="1400"/>
              <a:buNone/>
              <a:defRPr/>
            </a:lvl1pPr>
            <a:lvl2pPr lvl="1" algn="l">
              <a:lnSpc>
                <a:spcPct val="90000"/>
              </a:lnSpc>
              <a:spcBef>
                <a:spcPts val="0"/>
              </a:spcBef>
              <a:spcAft>
                <a:spcPts val="0"/>
              </a:spcAft>
              <a:buClr>
                <a:srgbClr val="A5C728"/>
              </a:buClr>
              <a:buSzPts val="1400"/>
              <a:buNone/>
              <a:defRPr/>
            </a:lvl2pPr>
            <a:lvl3pPr lvl="2" algn="l">
              <a:lnSpc>
                <a:spcPct val="90000"/>
              </a:lnSpc>
              <a:spcBef>
                <a:spcPts val="0"/>
              </a:spcBef>
              <a:spcAft>
                <a:spcPts val="0"/>
              </a:spcAft>
              <a:buClr>
                <a:srgbClr val="A5C728"/>
              </a:buClr>
              <a:buSzPts val="1400"/>
              <a:buNone/>
              <a:defRPr/>
            </a:lvl3pPr>
            <a:lvl4pPr lvl="3" algn="l">
              <a:lnSpc>
                <a:spcPct val="90000"/>
              </a:lnSpc>
              <a:spcBef>
                <a:spcPts val="0"/>
              </a:spcBef>
              <a:spcAft>
                <a:spcPts val="0"/>
              </a:spcAft>
              <a:buClr>
                <a:srgbClr val="A5C728"/>
              </a:buClr>
              <a:buSzPts val="1400"/>
              <a:buNone/>
              <a:defRPr/>
            </a:lvl4pPr>
            <a:lvl5pPr lvl="4" algn="l">
              <a:lnSpc>
                <a:spcPct val="90000"/>
              </a:lnSpc>
              <a:spcBef>
                <a:spcPts val="0"/>
              </a:spcBef>
              <a:spcAft>
                <a:spcPts val="0"/>
              </a:spcAft>
              <a:buClr>
                <a:srgbClr val="A5C728"/>
              </a:buClr>
              <a:buSzPts val="1400"/>
              <a:buNone/>
              <a:defRPr/>
            </a:lvl5pPr>
            <a:lvl6pPr lvl="5" algn="l">
              <a:lnSpc>
                <a:spcPct val="90000"/>
              </a:lnSpc>
              <a:spcBef>
                <a:spcPts val="0"/>
              </a:spcBef>
              <a:spcAft>
                <a:spcPts val="0"/>
              </a:spcAft>
              <a:buClr>
                <a:srgbClr val="A5C728"/>
              </a:buClr>
              <a:buSzPts val="1400"/>
              <a:buNone/>
              <a:defRPr/>
            </a:lvl6pPr>
            <a:lvl7pPr lvl="6" algn="l">
              <a:lnSpc>
                <a:spcPct val="90000"/>
              </a:lnSpc>
              <a:spcBef>
                <a:spcPts val="0"/>
              </a:spcBef>
              <a:spcAft>
                <a:spcPts val="0"/>
              </a:spcAft>
              <a:buClr>
                <a:srgbClr val="A5C728"/>
              </a:buClr>
              <a:buSzPts val="1400"/>
              <a:buNone/>
              <a:defRPr/>
            </a:lvl7pPr>
            <a:lvl8pPr lvl="7" algn="l">
              <a:lnSpc>
                <a:spcPct val="90000"/>
              </a:lnSpc>
              <a:spcBef>
                <a:spcPts val="0"/>
              </a:spcBef>
              <a:spcAft>
                <a:spcPts val="0"/>
              </a:spcAft>
              <a:buClr>
                <a:srgbClr val="A5C728"/>
              </a:buClr>
              <a:buSzPts val="1400"/>
              <a:buNone/>
              <a:defRPr/>
            </a:lvl8pPr>
            <a:lvl9pPr lvl="8" algn="l">
              <a:lnSpc>
                <a:spcPct val="90000"/>
              </a:lnSpc>
              <a:spcBef>
                <a:spcPts val="0"/>
              </a:spcBef>
              <a:spcAft>
                <a:spcPts val="0"/>
              </a:spcAft>
              <a:buClr>
                <a:srgbClr val="A5C728"/>
              </a:buClr>
              <a:buSzPts val="1400"/>
              <a:buNone/>
              <a:defRPr/>
            </a:lvl9pPr>
          </a:lstStyle>
          <a:p/>
        </p:txBody>
      </p:sp>
      <p:sp>
        <p:nvSpPr>
          <p:cNvPr id="60" name="Google Shape;60;p15"/>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1" name="Google Shape;61;p15"/>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p:cSld name="Encabezado de sección">
    <p:spTree>
      <p:nvGrpSpPr>
        <p:cNvPr id="62" name="Shape 62"/>
        <p:cNvGrpSpPr/>
        <p:nvPr/>
      </p:nvGrpSpPr>
      <p:grpSpPr>
        <a:xfrm>
          <a:off x="0" y="0"/>
          <a:ext cx="0" cy="0"/>
          <a:chOff x="0" y="0"/>
          <a:chExt cx="0" cy="0"/>
        </a:xfrm>
      </p:grpSpPr>
      <p:sp>
        <p:nvSpPr>
          <p:cNvPr id="63" name="Google Shape;63;p16"/>
          <p:cNvSpPr txBox="1"/>
          <p:nvPr>
            <p:ph type="title"/>
          </p:nvPr>
        </p:nvSpPr>
        <p:spPr>
          <a:xfrm>
            <a:off x="623888" y="1282303"/>
            <a:ext cx="7886700" cy="21396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4500"/>
              <a:buFont typeface="Calibri"/>
              <a:buNone/>
              <a:defRPr sz="4500">
                <a:solidFill>
                  <a:srgbClr val="000000"/>
                </a:solidFill>
                <a:latin typeface="Calibri"/>
                <a:ea typeface="Calibri"/>
                <a:cs typeface="Calibri"/>
                <a:sym typeface="Calibri"/>
              </a:defRPr>
            </a:lvl1pPr>
            <a:lvl2pPr lvl="1" algn="l">
              <a:lnSpc>
                <a:spcPct val="90000"/>
              </a:lnSpc>
              <a:spcBef>
                <a:spcPts val="0"/>
              </a:spcBef>
              <a:spcAft>
                <a:spcPts val="0"/>
              </a:spcAft>
              <a:buClr>
                <a:srgbClr val="A5C728"/>
              </a:buClr>
              <a:buSzPts val="1400"/>
              <a:buNone/>
              <a:defRPr/>
            </a:lvl2pPr>
            <a:lvl3pPr lvl="2" algn="l">
              <a:lnSpc>
                <a:spcPct val="90000"/>
              </a:lnSpc>
              <a:spcBef>
                <a:spcPts val="0"/>
              </a:spcBef>
              <a:spcAft>
                <a:spcPts val="0"/>
              </a:spcAft>
              <a:buClr>
                <a:srgbClr val="A5C728"/>
              </a:buClr>
              <a:buSzPts val="1400"/>
              <a:buNone/>
              <a:defRPr/>
            </a:lvl3pPr>
            <a:lvl4pPr lvl="3" algn="l">
              <a:lnSpc>
                <a:spcPct val="90000"/>
              </a:lnSpc>
              <a:spcBef>
                <a:spcPts val="0"/>
              </a:spcBef>
              <a:spcAft>
                <a:spcPts val="0"/>
              </a:spcAft>
              <a:buClr>
                <a:srgbClr val="A5C728"/>
              </a:buClr>
              <a:buSzPts val="1400"/>
              <a:buNone/>
              <a:defRPr/>
            </a:lvl4pPr>
            <a:lvl5pPr lvl="4" algn="l">
              <a:lnSpc>
                <a:spcPct val="90000"/>
              </a:lnSpc>
              <a:spcBef>
                <a:spcPts val="0"/>
              </a:spcBef>
              <a:spcAft>
                <a:spcPts val="0"/>
              </a:spcAft>
              <a:buClr>
                <a:srgbClr val="A5C728"/>
              </a:buClr>
              <a:buSzPts val="1400"/>
              <a:buNone/>
              <a:defRPr/>
            </a:lvl5pPr>
            <a:lvl6pPr lvl="5" algn="l">
              <a:lnSpc>
                <a:spcPct val="90000"/>
              </a:lnSpc>
              <a:spcBef>
                <a:spcPts val="0"/>
              </a:spcBef>
              <a:spcAft>
                <a:spcPts val="0"/>
              </a:spcAft>
              <a:buClr>
                <a:srgbClr val="A5C728"/>
              </a:buClr>
              <a:buSzPts val="1400"/>
              <a:buNone/>
              <a:defRPr/>
            </a:lvl6pPr>
            <a:lvl7pPr lvl="6" algn="l">
              <a:lnSpc>
                <a:spcPct val="90000"/>
              </a:lnSpc>
              <a:spcBef>
                <a:spcPts val="0"/>
              </a:spcBef>
              <a:spcAft>
                <a:spcPts val="0"/>
              </a:spcAft>
              <a:buClr>
                <a:srgbClr val="A5C728"/>
              </a:buClr>
              <a:buSzPts val="1400"/>
              <a:buNone/>
              <a:defRPr/>
            </a:lvl7pPr>
            <a:lvl8pPr lvl="7" algn="l">
              <a:lnSpc>
                <a:spcPct val="90000"/>
              </a:lnSpc>
              <a:spcBef>
                <a:spcPts val="0"/>
              </a:spcBef>
              <a:spcAft>
                <a:spcPts val="0"/>
              </a:spcAft>
              <a:buClr>
                <a:srgbClr val="A5C728"/>
              </a:buClr>
              <a:buSzPts val="1400"/>
              <a:buNone/>
              <a:defRPr/>
            </a:lvl8pPr>
            <a:lvl9pPr lvl="8" algn="l">
              <a:lnSpc>
                <a:spcPct val="90000"/>
              </a:lnSpc>
              <a:spcBef>
                <a:spcPts val="0"/>
              </a:spcBef>
              <a:spcAft>
                <a:spcPts val="0"/>
              </a:spcAft>
              <a:buClr>
                <a:srgbClr val="A5C728"/>
              </a:buClr>
              <a:buSzPts val="1400"/>
              <a:buNone/>
              <a:defRPr/>
            </a:lvl9pPr>
          </a:lstStyle>
          <a:p/>
        </p:txBody>
      </p:sp>
      <p:sp>
        <p:nvSpPr>
          <p:cNvPr id="64" name="Google Shape;64;p16"/>
          <p:cNvSpPr txBox="1"/>
          <p:nvPr>
            <p:ph idx="1" type="body"/>
          </p:nvPr>
        </p:nvSpPr>
        <p:spPr>
          <a:xfrm>
            <a:off x="623888" y="3442096"/>
            <a:ext cx="7886700" cy="11253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888888"/>
              </a:buClr>
              <a:buSzPts val="1800"/>
              <a:buFont typeface="Calibri"/>
              <a:buNone/>
              <a:defRPr sz="1800">
                <a:solidFill>
                  <a:srgbClr val="888888"/>
                </a:solidFill>
              </a:defRPr>
            </a:lvl1pPr>
            <a:lvl2pPr indent="-228600" lvl="1" marL="914400" algn="l">
              <a:lnSpc>
                <a:spcPct val="90000"/>
              </a:lnSpc>
              <a:spcBef>
                <a:spcPts val="800"/>
              </a:spcBef>
              <a:spcAft>
                <a:spcPts val="0"/>
              </a:spcAft>
              <a:buClr>
                <a:srgbClr val="888888"/>
              </a:buClr>
              <a:buSzPts val="1800"/>
              <a:buFont typeface="Calibri"/>
              <a:buNone/>
              <a:defRPr sz="1800">
                <a:solidFill>
                  <a:srgbClr val="888888"/>
                </a:solidFill>
              </a:defRPr>
            </a:lvl2pPr>
            <a:lvl3pPr indent="-228600" lvl="2" marL="1371600" algn="l">
              <a:lnSpc>
                <a:spcPct val="90000"/>
              </a:lnSpc>
              <a:spcBef>
                <a:spcPts val="800"/>
              </a:spcBef>
              <a:spcAft>
                <a:spcPts val="0"/>
              </a:spcAft>
              <a:buClr>
                <a:srgbClr val="888888"/>
              </a:buClr>
              <a:buSzPts val="1800"/>
              <a:buFont typeface="Calibri"/>
              <a:buNone/>
              <a:defRPr sz="1800">
                <a:solidFill>
                  <a:srgbClr val="888888"/>
                </a:solidFill>
              </a:defRPr>
            </a:lvl3pPr>
            <a:lvl4pPr indent="-228600" lvl="3" marL="1828800" algn="l">
              <a:lnSpc>
                <a:spcPct val="90000"/>
              </a:lnSpc>
              <a:spcBef>
                <a:spcPts val="800"/>
              </a:spcBef>
              <a:spcAft>
                <a:spcPts val="0"/>
              </a:spcAft>
              <a:buClr>
                <a:srgbClr val="888888"/>
              </a:buClr>
              <a:buSzPts val="1800"/>
              <a:buFont typeface="Calibri"/>
              <a:buNone/>
              <a:defRPr sz="1800">
                <a:solidFill>
                  <a:srgbClr val="888888"/>
                </a:solidFill>
              </a:defRPr>
            </a:lvl4pPr>
            <a:lvl5pPr indent="-228600" lvl="4" marL="2286000" algn="l">
              <a:lnSpc>
                <a:spcPct val="90000"/>
              </a:lnSpc>
              <a:spcBef>
                <a:spcPts val="800"/>
              </a:spcBef>
              <a:spcAft>
                <a:spcPts val="0"/>
              </a:spcAft>
              <a:buClr>
                <a:srgbClr val="888888"/>
              </a:buClr>
              <a:buSzPts val="1800"/>
              <a:buFont typeface="Calibri"/>
              <a:buNone/>
              <a:defRPr sz="1800">
                <a:solidFill>
                  <a:srgbClr val="888888"/>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5" name="Google Shape;65;p16"/>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p:cSld name="Dos objetos">
    <p:spTree>
      <p:nvGrpSpPr>
        <p:cNvPr id="66" name="Shape 66"/>
        <p:cNvGrpSpPr/>
        <p:nvPr/>
      </p:nvGrpSpPr>
      <p:grpSpPr>
        <a:xfrm>
          <a:off x="0" y="0"/>
          <a:ext cx="0" cy="0"/>
          <a:chOff x="0" y="0"/>
          <a:chExt cx="0" cy="0"/>
        </a:xfrm>
      </p:grpSpPr>
      <p:sp>
        <p:nvSpPr>
          <p:cNvPr id="67" name="Google Shape;67;p17"/>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A5C728"/>
              </a:buClr>
              <a:buSzPts val="1400"/>
              <a:buNone/>
              <a:defRPr/>
            </a:lvl1pPr>
            <a:lvl2pPr lvl="1" algn="l">
              <a:lnSpc>
                <a:spcPct val="90000"/>
              </a:lnSpc>
              <a:spcBef>
                <a:spcPts val="0"/>
              </a:spcBef>
              <a:spcAft>
                <a:spcPts val="0"/>
              </a:spcAft>
              <a:buClr>
                <a:srgbClr val="A5C728"/>
              </a:buClr>
              <a:buSzPts val="1400"/>
              <a:buNone/>
              <a:defRPr/>
            </a:lvl2pPr>
            <a:lvl3pPr lvl="2" algn="l">
              <a:lnSpc>
                <a:spcPct val="90000"/>
              </a:lnSpc>
              <a:spcBef>
                <a:spcPts val="0"/>
              </a:spcBef>
              <a:spcAft>
                <a:spcPts val="0"/>
              </a:spcAft>
              <a:buClr>
                <a:srgbClr val="A5C728"/>
              </a:buClr>
              <a:buSzPts val="1400"/>
              <a:buNone/>
              <a:defRPr/>
            </a:lvl3pPr>
            <a:lvl4pPr lvl="3" algn="l">
              <a:lnSpc>
                <a:spcPct val="90000"/>
              </a:lnSpc>
              <a:spcBef>
                <a:spcPts val="0"/>
              </a:spcBef>
              <a:spcAft>
                <a:spcPts val="0"/>
              </a:spcAft>
              <a:buClr>
                <a:srgbClr val="A5C728"/>
              </a:buClr>
              <a:buSzPts val="1400"/>
              <a:buNone/>
              <a:defRPr/>
            </a:lvl4pPr>
            <a:lvl5pPr lvl="4" algn="l">
              <a:lnSpc>
                <a:spcPct val="90000"/>
              </a:lnSpc>
              <a:spcBef>
                <a:spcPts val="0"/>
              </a:spcBef>
              <a:spcAft>
                <a:spcPts val="0"/>
              </a:spcAft>
              <a:buClr>
                <a:srgbClr val="A5C728"/>
              </a:buClr>
              <a:buSzPts val="1400"/>
              <a:buNone/>
              <a:defRPr/>
            </a:lvl5pPr>
            <a:lvl6pPr lvl="5" algn="l">
              <a:lnSpc>
                <a:spcPct val="90000"/>
              </a:lnSpc>
              <a:spcBef>
                <a:spcPts val="0"/>
              </a:spcBef>
              <a:spcAft>
                <a:spcPts val="0"/>
              </a:spcAft>
              <a:buClr>
                <a:srgbClr val="A5C728"/>
              </a:buClr>
              <a:buSzPts val="1400"/>
              <a:buNone/>
              <a:defRPr/>
            </a:lvl6pPr>
            <a:lvl7pPr lvl="6" algn="l">
              <a:lnSpc>
                <a:spcPct val="90000"/>
              </a:lnSpc>
              <a:spcBef>
                <a:spcPts val="0"/>
              </a:spcBef>
              <a:spcAft>
                <a:spcPts val="0"/>
              </a:spcAft>
              <a:buClr>
                <a:srgbClr val="A5C728"/>
              </a:buClr>
              <a:buSzPts val="1400"/>
              <a:buNone/>
              <a:defRPr/>
            </a:lvl7pPr>
            <a:lvl8pPr lvl="7" algn="l">
              <a:lnSpc>
                <a:spcPct val="90000"/>
              </a:lnSpc>
              <a:spcBef>
                <a:spcPts val="0"/>
              </a:spcBef>
              <a:spcAft>
                <a:spcPts val="0"/>
              </a:spcAft>
              <a:buClr>
                <a:srgbClr val="A5C728"/>
              </a:buClr>
              <a:buSzPts val="1400"/>
              <a:buNone/>
              <a:defRPr/>
            </a:lvl8pPr>
            <a:lvl9pPr lvl="8" algn="l">
              <a:lnSpc>
                <a:spcPct val="90000"/>
              </a:lnSpc>
              <a:spcBef>
                <a:spcPts val="0"/>
              </a:spcBef>
              <a:spcAft>
                <a:spcPts val="0"/>
              </a:spcAft>
              <a:buClr>
                <a:srgbClr val="A5C728"/>
              </a:buClr>
              <a:buSzPts val="1400"/>
              <a:buNone/>
              <a:defRPr/>
            </a:lvl9pPr>
          </a:lstStyle>
          <a:p/>
        </p:txBody>
      </p:sp>
      <p:sp>
        <p:nvSpPr>
          <p:cNvPr id="68" name="Google Shape;68;p17"/>
          <p:cNvSpPr txBox="1"/>
          <p:nvPr>
            <p:ph idx="1" type="body"/>
          </p:nvPr>
        </p:nvSpPr>
        <p:spPr>
          <a:xfrm>
            <a:off x="628650" y="1369219"/>
            <a:ext cx="38862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9" name="Google Shape;69;p17"/>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p:cSld name="Comparación">
    <p:spTree>
      <p:nvGrpSpPr>
        <p:cNvPr id="70" name="Shape 70"/>
        <p:cNvGrpSpPr/>
        <p:nvPr/>
      </p:nvGrpSpPr>
      <p:grpSpPr>
        <a:xfrm>
          <a:off x="0" y="0"/>
          <a:ext cx="0" cy="0"/>
          <a:chOff x="0" y="0"/>
          <a:chExt cx="0" cy="0"/>
        </a:xfrm>
      </p:grpSpPr>
      <p:sp>
        <p:nvSpPr>
          <p:cNvPr id="71" name="Google Shape;71;p18"/>
          <p:cNvSpPr txBox="1"/>
          <p:nvPr>
            <p:ph type="title"/>
          </p:nvPr>
        </p:nvSpPr>
        <p:spPr>
          <a:xfrm>
            <a:off x="62984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A5C728"/>
              </a:buClr>
              <a:buSzPts val="1400"/>
              <a:buNone/>
              <a:defRPr/>
            </a:lvl1pPr>
            <a:lvl2pPr lvl="1" algn="l">
              <a:lnSpc>
                <a:spcPct val="90000"/>
              </a:lnSpc>
              <a:spcBef>
                <a:spcPts val="0"/>
              </a:spcBef>
              <a:spcAft>
                <a:spcPts val="0"/>
              </a:spcAft>
              <a:buClr>
                <a:srgbClr val="A5C728"/>
              </a:buClr>
              <a:buSzPts val="1400"/>
              <a:buNone/>
              <a:defRPr/>
            </a:lvl2pPr>
            <a:lvl3pPr lvl="2" algn="l">
              <a:lnSpc>
                <a:spcPct val="90000"/>
              </a:lnSpc>
              <a:spcBef>
                <a:spcPts val="0"/>
              </a:spcBef>
              <a:spcAft>
                <a:spcPts val="0"/>
              </a:spcAft>
              <a:buClr>
                <a:srgbClr val="A5C728"/>
              </a:buClr>
              <a:buSzPts val="1400"/>
              <a:buNone/>
              <a:defRPr/>
            </a:lvl3pPr>
            <a:lvl4pPr lvl="3" algn="l">
              <a:lnSpc>
                <a:spcPct val="90000"/>
              </a:lnSpc>
              <a:spcBef>
                <a:spcPts val="0"/>
              </a:spcBef>
              <a:spcAft>
                <a:spcPts val="0"/>
              </a:spcAft>
              <a:buClr>
                <a:srgbClr val="A5C728"/>
              </a:buClr>
              <a:buSzPts val="1400"/>
              <a:buNone/>
              <a:defRPr/>
            </a:lvl4pPr>
            <a:lvl5pPr lvl="4" algn="l">
              <a:lnSpc>
                <a:spcPct val="90000"/>
              </a:lnSpc>
              <a:spcBef>
                <a:spcPts val="0"/>
              </a:spcBef>
              <a:spcAft>
                <a:spcPts val="0"/>
              </a:spcAft>
              <a:buClr>
                <a:srgbClr val="A5C728"/>
              </a:buClr>
              <a:buSzPts val="1400"/>
              <a:buNone/>
              <a:defRPr/>
            </a:lvl5pPr>
            <a:lvl6pPr lvl="5" algn="l">
              <a:lnSpc>
                <a:spcPct val="90000"/>
              </a:lnSpc>
              <a:spcBef>
                <a:spcPts val="0"/>
              </a:spcBef>
              <a:spcAft>
                <a:spcPts val="0"/>
              </a:spcAft>
              <a:buClr>
                <a:srgbClr val="A5C728"/>
              </a:buClr>
              <a:buSzPts val="1400"/>
              <a:buNone/>
              <a:defRPr/>
            </a:lvl6pPr>
            <a:lvl7pPr lvl="6" algn="l">
              <a:lnSpc>
                <a:spcPct val="90000"/>
              </a:lnSpc>
              <a:spcBef>
                <a:spcPts val="0"/>
              </a:spcBef>
              <a:spcAft>
                <a:spcPts val="0"/>
              </a:spcAft>
              <a:buClr>
                <a:srgbClr val="A5C728"/>
              </a:buClr>
              <a:buSzPts val="1400"/>
              <a:buNone/>
              <a:defRPr/>
            </a:lvl7pPr>
            <a:lvl8pPr lvl="7" algn="l">
              <a:lnSpc>
                <a:spcPct val="90000"/>
              </a:lnSpc>
              <a:spcBef>
                <a:spcPts val="0"/>
              </a:spcBef>
              <a:spcAft>
                <a:spcPts val="0"/>
              </a:spcAft>
              <a:buClr>
                <a:srgbClr val="A5C728"/>
              </a:buClr>
              <a:buSzPts val="1400"/>
              <a:buNone/>
              <a:defRPr/>
            </a:lvl8pPr>
            <a:lvl9pPr lvl="8" algn="l">
              <a:lnSpc>
                <a:spcPct val="90000"/>
              </a:lnSpc>
              <a:spcBef>
                <a:spcPts val="0"/>
              </a:spcBef>
              <a:spcAft>
                <a:spcPts val="0"/>
              </a:spcAft>
              <a:buClr>
                <a:srgbClr val="A5C728"/>
              </a:buClr>
              <a:buSzPts val="1400"/>
              <a:buNone/>
              <a:defRPr/>
            </a:lvl9pPr>
          </a:lstStyle>
          <a:p/>
        </p:txBody>
      </p:sp>
      <p:sp>
        <p:nvSpPr>
          <p:cNvPr id="72" name="Google Shape;72;p18"/>
          <p:cNvSpPr txBox="1"/>
          <p:nvPr>
            <p:ph idx="1" type="body"/>
          </p:nvPr>
        </p:nvSpPr>
        <p:spPr>
          <a:xfrm>
            <a:off x="629840" y="1260872"/>
            <a:ext cx="3868500" cy="618000"/>
          </a:xfrm>
          <a:prstGeom prst="rect">
            <a:avLst/>
          </a:prstGeom>
          <a:noFill/>
          <a:ln>
            <a:noFill/>
          </a:ln>
        </p:spPr>
        <p:txBody>
          <a:bodyPr anchorCtr="0" anchor="b"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800"/>
              <a:buFont typeface="Calibri"/>
              <a:buNone/>
              <a:defRPr b="1" sz="1800"/>
            </a:lvl1pPr>
            <a:lvl2pPr indent="-228600" lvl="1" marL="914400" algn="l">
              <a:lnSpc>
                <a:spcPct val="90000"/>
              </a:lnSpc>
              <a:spcBef>
                <a:spcPts val="800"/>
              </a:spcBef>
              <a:spcAft>
                <a:spcPts val="0"/>
              </a:spcAft>
              <a:buClr>
                <a:srgbClr val="000000"/>
              </a:buClr>
              <a:buSzPts val="1800"/>
              <a:buFont typeface="Calibri"/>
              <a:buNone/>
              <a:defRPr b="1" sz="1800"/>
            </a:lvl2pPr>
            <a:lvl3pPr indent="-228600" lvl="2" marL="1371600" algn="l">
              <a:lnSpc>
                <a:spcPct val="90000"/>
              </a:lnSpc>
              <a:spcBef>
                <a:spcPts val="800"/>
              </a:spcBef>
              <a:spcAft>
                <a:spcPts val="0"/>
              </a:spcAft>
              <a:buClr>
                <a:srgbClr val="000000"/>
              </a:buClr>
              <a:buSzPts val="1800"/>
              <a:buFont typeface="Calibri"/>
              <a:buNone/>
              <a:defRPr b="1" sz="1800"/>
            </a:lvl3pPr>
            <a:lvl4pPr indent="-228600" lvl="3" marL="1828800" algn="l">
              <a:lnSpc>
                <a:spcPct val="90000"/>
              </a:lnSpc>
              <a:spcBef>
                <a:spcPts val="800"/>
              </a:spcBef>
              <a:spcAft>
                <a:spcPts val="0"/>
              </a:spcAft>
              <a:buClr>
                <a:srgbClr val="000000"/>
              </a:buClr>
              <a:buSzPts val="1800"/>
              <a:buFont typeface="Calibri"/>
              <a:buNone/>
              <a:defRPr b="1" sz="1800"/>
            </a:lvl4pPr>
            <a:lvl5pPr indent="-228600" lvl="4" marL="2286000" algn="l">
              <a:lnSpc>
                <a:spcPct val="90000"/>
              </a:lnSpc>
              <a:spcBef>
                <a:spcPts val="800"/>
              </a:spcBef>
              <a:spcAft>
                <a:spcPts val="0"/>
              </a:spcAft>
              <a:buClr>
                <a:srgbClr val="000000"/>
              </a:buClr>
              <a:buSzPts val="1800"/>
              <a:buFont typeface="Calibri"/>
              <a:buNone/>
              <a:defRPr b="1"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73" name="Google Shape;73;p18"/>
          <p:cNvSpPr txBox="1"/>
          <p:nvPr>
            <p:ph idx="2" type="body"/>
          </p:nvPr>
        </p:nvSpPr>
        <p:spPr>
          <a:xfrm>
            <a:off x="4629150" y="1260872"/>
            <a:ext cx="3887400" cy="618000"/>
          </a:xfrm>
          <a:prstGeom prst="rect">
            <a:avLst/>
          </a:prstGeom>
          <a:noFill/>
          <a:ln>
            <a:noFill/>
          </a:ln>
        </p:spPr>
        <p:txBody>
          <a:bodyPr anchorCtr="0" anchor="b"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74" name="Google Shape;74;p18"/>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p:cSld name="Solo el título">
    <p:spTree>
      <p:nvGrpSpPr>
        <p:cNvPr id="75" name="Shape 75"/>
        <p:cNvGrpSpPr/>
        <p:nvPr/>
      </p:nvGrpSpPr>
      <p:grpSpPr>
        <a:xfrm>
          <a:off x="0" y="0"/>
          <a:ext cx="0" cy="0"/>
          <a:chOff x="0" y="0"/>
          <a:chExt cx="0" cy="0"/>
        </a:xfrm>
      </p:grpSpPr>
      <p:sp>
        <p:nvSpPr>
          <p:cNvPr id="76" name="Google Shape;76;p19"/>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A5C728"/>
              </a:buClr>
              <a:buSzPts val="1400"/>
              <a:buNone/>
              <a:defRPr/>
            </a:lvl1pPr>
            <a:lvl2pPr lvl="1" algn="l">
              <a:lnSpc>
                <a:spcPct val="90000"/>
              </a:lnSpc>
              <a:spcBef>
                <a:spcPts val="0"/>
              </a:spcBef>
              <a:spcAft>
                <a:spcPts val="0"/>
              </a:spcAft>
              <a:buClr>
                <a:srgbClr val="A5C728"/>
              </a:buClr>
              <a:buSzPts val="1400"/>
              <a:buNone/>
              <a:defRPr/>
            </a:lvl2pPr>
            <a:lvl3pPr lvl="2" algn="l">
              <a:lnSpc>
                <a:spcPct val="90000"/>
              </a:lnSpc>
              <a:spcBef>
                <a:spcPts val="0"/>
              </a:spcBef>
              <a:spcAft>
                <a:spcPts val="0"/>
              </a:spcAft>
              <a:buClr>
                <a:srgbClr val="A5C728"/>
              </a:buClr>
              <a:buSzPts val="1400"/>
              <a:buNone/>
              <a:defRPr/>
            </a:lvl3pPr>
            <a:lvl4pPr lvl="3" algn="l">
              <a:lnSpc>
                <a:spcPct val="90000"/>
              </a:lnSpc>
              <a:spcBef>
                <a:spcPts val="0"/>
              </a:spcBef>
              <a:spcAft>
                <a:spcPts val="0"/>
              </a:spcAft>
              <a:buClr>
                <a:srgbClr val="A5C728"/>
              </a:buClr>
              <a:buSzPts val="1400"/>
              <a:buNone/>
              <a:defRPr/>
            </a:lvl4pPr>
            <a:lvl5pPr lvl="4" algn="l">
              <a:lnSpc>
                <a:spcPct val="90000"/>
              </a:lnSpc>
              <a:spcBef>
                <a:spcPts val="0"/>
              </a:spcBef>
              <a:spcAft>
                <a:spcPts val="0"/>
              </a:spcAft>
              <a:buClr>
                <a:srgbClr val="A5C728"/>
              </a:buClr>
              <a:buSzPts val="1400"/>
              <a:buNone/>
              <a:defRPr/>
            </a:lvl5pPr>
            <a:lvl6pPr lvl="5" algn="l">
              <a:lnSpc>
                <a:spcPct val="90000"/>
              </a:lnSpc>
              <a:spcBef>
                <a:spcPts val="0"/>
              </a:spcBef>
              <a:spcAft>
                <a:spcPts val="0"/>
              </a:spcAft>
              <a:buClr>
                <a:srgbClr val="A5C728"/>
              </a:buClr>
              <a:buSzPts val="1400"/>
              <a:buNone/>
              <a:defRPr/>
            </a:lvl6pPr>
            <a:lvl7pPr lvl="6" algn="l">
              <a:lnSpc>
                <a:spcPct val="90000"/>
              </a:lnSpc>
              <a:spcBef>
                <a:spcPts val="0"/>
              </a:spcBef>
              <a:spcAft>
                <a:spcPts val="0"/>
              </a:spcAft>
              <a:buClr>
                <a:srgbClr val="A5C728"/>
              </a:buClr>
              <a:buSzPts val="1400"/>
              <a:buNone/>
              <a:defRPr/>
            </a:lvl7pPr>
            <a:lvl8pPr lvl="7" algn="l">
              <a:lnSpc>
                <a:spcPct val="90000"/>
              </a:lnSpc>
              <a:spcBef>
                <a:spcPts val="0"/>
              </a:spcBef>
              <a:spcAft>
                <a:spcPts val="0"/>
              </a:spcAft>
              <a:buClr>
                <a:srgbClr val="A5C728"/>
              </a:buClr>
              <a:buSzPts val="1400"/>
              <a:buNone/>
              <a:defRPr/>
            </a:lvl8pPr>
            <a:lvl9pPr lvl="8" algn="l">
              <a:lnSpc>
                <a:spcPct val="90000"/>
              </a:lnSpc>
              <a:spcBef>
                <a:spcPts val="0"/>
              </a:spcBef>
              <a:spcAft>
                <a:spcPts val="0"/>
              </a:spcAft>
              <a:buClr>
                <a:srgbClr val="A5C728"/>
              </a:buClr>
              <a:buSzPts val="1400"/>
              <a:buNone/>
              <a:defRPr/>
            </a:lvl9pPr>
          </a:lstStyle>
          <a:p/>
        </p:txBody>
      </p:sp>
      <p:sp>
        <p:nvSpPr>
          <p:cNvPr id="77" name="Google Shape;77;p19"/>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p:cSld name="En blanco">
    <p:spTree>
      <p:nvGrpSpPr>
        <p:cNvPr id="78" name="Shape 78"/>
        <p:cNvGrpSpPr/>
        <p:nvPr/>
      </p:nvGrpSpPr>
      <p:grpSpPr>
        <a:xfrm>
          <a:off x="0" y="0"/>
          <a:ext cx="0" cy="0"/>
          <a:chOff x="0" y="0"/>
          <a:chExt cx="0" cy="0"/>
        </a:xfrm>
      </p:grpSpPr>
      <p:sp>
        <p:nvSpPr>
          <p:cNvPr id="79" name="Google Shape;79;p20"/>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p:cSld name="Contenido con título">
    <p:spTree>
      <p:nvGrpSpPr>
        <p:cNvPr id="80" name="Shape 80"/>
        <p:cNvGrpSpPr/>
        <p:nvPr/>
      </p:nvGrpSpPr>
      <p:grpSpPr>
        <a:xfrm>
          <a:off x="0" y="0"/>
          <a:ext cx="0" cy="0"/>
          <a:chOff x="0" y="0"/>
          <a:chExt cx="0" cy="0"/>
        </a:xfrm>
      </p:grpSpPr>
      <p:sp>
        <p:nvSpPr>
          <p:cNvPr id="81" name="Google Shape;81;p21"/>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solidFill>
                  <a:srgbClr val="000000"/>
                </a:solidFill>
                <a:latin typeface="Calibri"/>
                <a:ea typeface="Calibri"/>
                <a:cs typeface="Calibri"/>
                <a:sym typeface="Calibri"/>
              </a:defRPr>
            </a:lvl1pPr>
            <a:lvl2pPr lvl="1" algn="l">
              <a:lnSpc>
                <a:spcPct val="90000"/>
              </a:lnSpc>
              <a:spcBef>
                <a:spcPts val="0"/>
              </a:spcBef>
              <a:spcAft>
                <a:spcPts val="0"/>
              </a:spcAft>
              <a:buClr>
                <a:srgbClr val="A5C728"/>
              </a:buClr>
              <a:buSzPts val="1400"/>
              <a:buNone/>
              <a:defRPr/>
            </a:lvl2pPr>
            <a:lvl3pPr lvl="2" algn="l">
              <a:lnSpc>
                <a:spcPct val="90000"/>
              </a:lnSpc>
              <a:spcBef>
                <a:spcPts val="0"/>
              </a:spcBef>
              <a:spcAft>
                <a:spcPts val="0"/>
              </a:spcAft>
              <a:buClr>
                <a:srgbClr val="A5C728"/>
              </a:buClr>
              <a:buSzPts val="1400"/>
              <a:buNone/>
              <a:defRPr/>
            </a:lvl3pPr>
            <a:lvl4pPr lvl="3" algn="l">
              <a:lnSpc>
                <a:spcPct val="90000"/>
              </a:lnSpc>
              <a:spcBef>
                <a:spcPts val="0"/>
              </a:spcBef>
              <a:spcAft>
                <a:spcPts val="0"/>
              </a:spcAft>
              <a:buClr>
                <a:srgbClr val="A5C728"/>
              </a:buClr>
              <a:buSzPts val="1400"/>
              <a:buNone/>
              <a:defRPr/>
            </a:lvl4pPr>
            <a:lvl5pPr lvl="4" algn="l">
              <a:lnSpc>
                <a:spcPct val="90000"/>
              </a:lnSpc>
              <a:spcBef>
                <a:spcPts val="0"/>
              </a:spcBef>
              <a:spcAft>
                <a:spcPts val="0"/>
              </a:spcAft>
              <a:buClr>
                <a:srgbClr val="A5C728"/>
              </a:buClr>
              <a:buSzPts val="1400"/>
              <a:buNone/>
              <a:defRPr/>
            </a:lvl5pPr>
            <a:lvl6pPr lvl="5" algn="l">
              <a:lnSpc>
                <a:spcPct val="90000"/>
              </a:lnSpc>
              <a:spcBef>
                <a:spcPts val="0"/>
              </a:spcBef>
              <a:spcAft>
                <a:spcPts val="0"/>
              </a:spcAft>
              <a:buClr>
                <a:srgbClr val="A5C728"/>
              </a:buClr>
              <a:buSzPts val="1400"/>
              <a:buNone/>
              <a:defRPr/>
            </a:lvl6pPr>
            <a:lvl7pPr lvl="6" algn="l">
              <a:lnSpc>
                <a:spcPct val="90000"/>
              </a:lnSpc>
              <a:spcBef>
                <a:spcPts val="0"/>
              </a:spcBef>
              <a:spcAft>
                <a:spcPts val="0"/>
              </a:spcAft>
              <a:buClr>
                <a:srgbClr val="A5C728"/>
              </a:buClr>
              <a:buSzPts val="1400"/>
              <a:buNone/>
              <a:defRPr/>
            </a:lvl7pPr>
            <a:lvl8pPr lvl="7" algn="l">
              <a:lnSpc>
                <a:spcPct val="90000"/>
              </a:lnSpc>
              <a:spcBef>
                <a:spcPts val="0"/>
              </a:spcBef>
              <a:spcAft>
                <a:spcPts val="0"/>
              </a:spcAft>
              <a:buClr>
                <a:srgbClr val="A5C728"/>
              </a:buClr>
              <a:buSzPts val="1400"/>
              <a:buNone/>
              <a:defRPr/>
            </a:lvl8pPr>
            <a:lvl9pPr lvl="8" algn="l">
              <a:lnSpc>
                <a:spcPct val="90000"/>
              </a:lnSpc>
              <a:spcBef>
                <a:spcPts val="0"/>
              </a:spcBef>
              <a:spcAft>
                <a:spcPts val="0"/>
              </a:spcAft>
              <a:buClr>
                <a:srgbClr val="A5C728"/>
              </a:buClr>
              <a:buSzPts val="1400"/>
              <a:buNone/>
              <a:defRPr/>
            </a:lvl9pPr>
          </a:lstStyle>
          <a:p/>
        </p:txBody>
      </p:sp>
      <p:sp>
        <p:nvSpPr>
          <p:cNvPr id="82" name="Google Shape;82;p21"/>
          <p:cNvSpPr txBox="1"/>
          <p:nvPr>
            <p:ph idx="1" type="body"/>
          </p:nvPr>
        </p:nvSpPr>
        <p:spPr>
          <a:xfrm>
            <a:off x="3887390" y="740569"/>
            <a:ext cx="4629300" cy="3655200"/>
          </a:xfrm>
          <a:prstGeom prst="rect">
            <a:avLst/>
          </a:prstGeom>
          <a:noFill/>
          <a:ln>
            <a:noFill/>
          </a:ln>
        </p:spPr>
        <p:txBody>
          <a:bodyPr anchorCtr="0" anchor="t" bIns="34275" lIns="34275" spcFirstLastPara="1" rIns="34275" wrap="square" tIns="34275">
            <a:normAutofit/>
          </a:bodyPr>
          <a:lstStyle>
            <a:lvl1pPr indent="-381000" lvl="0" marL="457200" algn="l">
              <a:lnSpc>
                <a:spcPct val="90000"/>
              </a:lnSpc>
              <a:spcBef>
                <a:spcPts val="800"/>
              </a:spcBef>
              <a:spcAft>
                <a:spcPts val="0"/>
              </a:spcAft>
              <a:buClr>
                <a:srgbClr val="000000"/>
              </a:buClr>
              <a:buSzPts val="2400"/>
              <a:buChar char="•"/>
              <a:defRPr sz="2400"/>
            </a:lvl1pPr>
            <a:lvl2pPr indent="-381000" lvl="1" marL="914400" algn="l">
              <a:lnSpc>
                <a:spcPct val="90000"/>
              </a:lnSpc>
              <a:spcBef>
                <a:spcPts val="800"/>
              </a:spcBef>
              <a:spcAft>
                <a:spcPts val="0"/>
              </a:spcAft>
              <a:buClr>
                <a:srgbClr val="000000"/>
              </a:buClr>
              <a:buSzPts val="2400"/>
              <a:buChar char="•"/>
              <a:defRPr sz="2400"/>
            </a:lvl2pPr>
            <a:lvl3pPr indent="-381000" lvl="2" marL="1371600" algn="l">
              <a:lnSpc>
                <a:spcPct val="90000"/>
              </a:lnSpc>
              <a:spcBef>
                <a:spcPts val="800"/>
              </a:spcBef>
              <a:spcAft>
                <a:spcPts val="0"/>
              </a:spcAft>
              <a:buClr>
                <a:srgbClr val="000000"/>
              </a:buClr>
              <a:buSzPts val="2400"/>
              <a:buChar char="•"/>
              <a:defRPr sz="2400"/>
            </a:lvl3pPr>
            <a:lvl4pPr indent="-381000" lvl="3" marL="1828800" algn="l">
              <a:lnSpc>
                <a:spcPct val="90000"/>
              </a:lnSpc>
              <a:spcBef>
                <a:spcPts val="800"/>
              </a:spcBef>
              <a:spcAft>
                <a:spcPts val="0"/>
              </a:spcAft>
              <a:buClr>
                <a:srgbClr val="000000"/>
              </a:buClr>
              <a:buSzPts val="2400"/>
              <a:buChar char="•"/>
              <a:defRPr sz="2400"/>
            </a:lvl4pPr>
            <a:lvl5pPr indent="-381000" lvl="4" marL="2286000" algn="l">
              <a:lnSpc>
                <a:spcPct val="90000"/>
              </a:lnSpc>
              <a:spcBef>
                <a:spcPts val="800"/>
              </a:spcBef>
              <a:spcAft>
                <a:spcPts val="0"/>
              </a:spcAft>
              <a:buClr>
                <a:srgbClr val="000000"/>
              </a:buClr>
              <a:buSzPts val="2400"/>
              <a:buChar char="•"/>
              <a:defRPr sz="24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83" name="Google Shape;83;p21"/>
          <p:cNvSpPr txBox="1"/>
          <p:nvPr>
            <p:ph idx="2"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84" name="Google Shape;84;p21"/>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p:cSld name="Imagen con título">
    <p:spTree>
      <p:nvGrpSpPr>
        <p:cNvPr id="85" name="Shape 85"/>
        <p:cNvGrpSpPr/>
        <p:nvPr/>
      </p:nvGrpSpPr>
      <p:grpSpPr>
        <a:xfrm>
          <a:off x="0" y="0"/>
          <a:ext cx="0" cy="0"/>
          <a:chOff x="0" y="0"/>
          <a:chExt cx="0" cy="0"/>
        </a:xfrm>
      </p:grpSpPr>
      <p:sp>
        <p:nvSpPr>
          <p:cNvPr id="86" name="Google Shape;86;p22"/>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solidFill>
                  <a:srgbClr val="000000"/>
                </a:solidFill>
                <a:latin typeface="Calibri"/>
                <a:ea typeface="Calibri"/>
                <a:cs typeface="Calibri"/>
                <a:sym typeface="Calibri"/>
              </a:defRPr>
            </a:lvl1pPr>
            <a:lvl2pPr lvl="1" algn="l">
              <a:lnSpc>
                <a:spcPct val="90000"/>
              </a:lnSpc>
              <a:spcBef>
                <a:spcPts val="0"/>
              </a:spcBef>
              <a:spcAft>
                <a:spcPts val="0"/>
              </a:spcAft>
              <a:buClr>
                <a:srgbClr val="A5C728"/>
              </a:buClr>
              <a:buSzPts val="1400"/>
              <a:buNone/>
              <a:defRPr/>
            </a:lvl2pPr>
            <a:lvl3pPr lvl="2" algn="l">
              <a:lnSpc>
                <a:spcPct val="90000"/>
              </a:lnSpc>
              <a:spcBef>
                <a:spcPts val="0"/>
              </a:spcBef>
              <a:spcAft>
                <a:spcPts val="0"/>
              </a:spcAft>
              <a:buClr>
                <a:srgbClr val="A5C728"/>
              </a:buClr>
              <a:buSzPts val="1400"/>
              <a:buNone/>
              <a:defRPr/>
            </a:lvl3pPr>
            <a:lvl4pPr lvl="3" algn="l">
              <a:lnSpc>
                <a:spcPct val="90000"/>
              </a:lnSpc>
              <a:spcBef>
                <a:spcPts val="0"/>
              </a:spcBef>
              <a:spcAft>
                <a:spcPts val="0"/>
              </a:spcAft>
              <a:buClr>
                <a:srgbClr val="A5C728"/>
              </a:buClr>
              <a:buSzPts val="1400"/>
              <a:buNone/>
              <a:defRPr/>
            </a:lvl4pPr>
            <a:lvl5pPr lvl="4" algn="l">
              <a:lnSpc>
                <a:spcPct val="90000"/>
              </a:lnSpc>
              <a:spcBef>
                <a:spcPts val="0"/>
              </a:spcBef>
              <a:spcAft>
                <a:spcPts val="0"/>
              </a:spcAft>
              <a:buClr>
                <a:srgbClr val="A5C728"/>
              </a:buClr>
              <a:buSzPts val="1400"/>
              <a:buNone/>
              <a:defRPr/>
            </a:lvl5pPr>
            <a:lvl6pPr lvl="5" algn="l">
              <a:lnSpc>
                <a:spcPct val="90000"/>
              </a:lnSpc>
              <a:spcBef>
                <a:spcPts val="0"/>
              </a:spcBef>
              <a:spcAft>
                <a:spcPts val="0"/>
              </a:spcAft>
              <a:buClr>
                <a:srgbClr val="A5C728"/>
              </a:buClr>
              <a:buSzPts val="1400"/>
              <a:buNone/>
              <a:defRPr/>
            </a:lvl6pPr>
            <a:lvl7pPr lvl="6" algn="l">
              <a:lnSpc>
                <a:spcPct val="90000"/>
              </a:lnSpc>
              <a:spcBef>
                <a:spcPts val="0"/>
              </a:spcBef>
              <a:spcAft>
                <a:spcPts val="0"/>
              </a:spcAft>
              <a:buClr>
                <a:srgbClr val="A5C728"/>
              </a:buClr>
              <a:buSzPts val="1400"/>
              <a:buNone/>
              <a:defRPr/>
            </a:lvl7pPr>
            <a:lvl8pPr lvl="7" algn="l">
              <a:lnSpc>
                <a:spcPct val="90000"/>
              </a:lnSpc>
              <a:spcBef>
                <a:spcPts val="0"/>
              </a:spcBef>
              <a:spcAft>
                <a:spcPts val="0"/>
              </a:spcAft>
              <a:buClr>
                <a:srgbClr val="A5C728"/>
              </a:buClr>
              <a:buSzPts val="1400"/>
              <a:buNone/>
              <a:defRPr/>
            </a:lvl8pPr>
            <a:lvl9pPr lvl="8" algn="l">
              <a:lnSpc>
                <a:spcPct val="90000"/>
              </a:lnSpc>
              <a:spcBef>
                <a:spcPts val="0"/>
              </a:spcBef>
              <a:spcAft>
                <a:spcPts val="0"/>
              </a:spcAft>
              <a:buClr>
                <a:srgbClr val="A5C728"/>
              </a:buClr>
              <a:buSzPts val="1400"/>
              <a:buNone/>
              <a:defRPr/>
            </a:lvl9pPr>
          </a:lstStyle>
          <a:p/>
        </p:txBody>
      </p:sp>
      <p:sp>
        <p:nvSpPr>
          <p:cNvPr id="87" name="Google Shape;87;p22"/>
          <p:cNvSpPr/>
          <p:nvPr>
            <p:ph idx="2" type="pic"/>
          </p:nvPr>
        </p:nvSpPr>
        <p:spPr>
          <a:xfrm>
            <a:off x="3887390" y="740569"/>
            <a:ext cx="4629300" cy="3655200"/>
          </a:xfrm>
          <a:prstGeom prst="rect">
            <a:avLst/>
          </a:prstGeom>
          <a:noFill/>
          <a:ln>
            <a:noFill/>
          </a:ln>
        </p:spPr>
      </p:sp>
      <p:sp>
        <p:nvSpPr>
          <p:cNvPr id="88" name="Google Shape;88;p22"/>
          <p:cNvSpPr txBox="1"/>
          <p:nvPr>
            <p:ph idx="1"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200"/>
              <a:buFont typeface="Calibri"/>
              <a:buNone/>
              <a:defRPr sz="1200"/>
            </a:lvl1pPr>
            <a:lvl2pPr indent="-228600" lvl="1" marL="914400" algn="l">
              <a:lnSpc>
                <a:spcPct val="90000"/>
              </a:lnSpc>
              <a:spcBef>
                <a:spcPts val="800"/>
              </a:spcBef>
              <a:spcAft>
                <a:spcPts val="0"/>
              </a:spcAft>
              <a:buClr>
                <a:srgbClr val="000000"/>
              </a:buClr>
              <a:buSzPts val="1200"/>
              <a:buFont typeface="Calibri"/>
              <a:buNone/>
              <a:defRPr sz="1200"/>
            </a:lvl2pPr>
            <a:lvl3pPr indent="-228600" lvl="2" marL="1371600" algn="l">
              <a:lnSpc>
                <a:spcPct val="90000"/>
              </a:lnSpc>
              <a:spcBef>
                <a:spcPts val="800"/>
              </a:spcBef>
              <a:spcAft>
                <a:spcPts val="0"/>
              </a:spcAft>
              <a:buClr>
                <a:srgbClr val="000000"/>
              </a:buClr>
              <a:buSzPts val="1200"/>
              <a:buFont typeface="Calibri"/>
              <a:buNone/>
              <a:defRPr sz="1200"/>
            </a:lvl3pPr>
            <a:lvl4pPr indent="-228600" lvl="3" marL="1828800" algn="l">
              <a:lnSpc>
                <a:spcPct val="90000"/>
              </a:lnSpc>
              <a:spcBef>
                <a:spcPts val="800"/>
              </a:spcBef>
              <a:spcAft>
                <a:spcPts val="0"/>
              </a:spcAft>
              <a:buClr>
                <a:srgbClr val="000000"/>
              </a:buClr>
              <a:buSzPts val="1200"/>
              <a:buFont typeface="Calibri"/>
              <a:buNone/>
              <a:defRPr sz="1200"/>
            </a:lvl4pPr>
            <a:lvl5pPr indent="-228600" lvl="4" marL="2286000" algn="l">
              <a:lnSpc>
                <a:spcPct val="90000"/>
              </a:lnSpc>
              <a:spcBef>
                <a:spcPts val="800"/>
              </a:spcBef>
              <a:spcAft>
                <a:spcPts val="0"/>
              </a:spcAft>
              <a:buClr>
                <a:srgbClr val="000000"/>
              </a:buClr>
              <a:buSzPts val="1200"/>
              <a:buFont typeface="Calibri"/>
              <a:buNone/>
              <a:defRPr sz="12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89" name="Google Shape;89;p22"/>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p:cSld name="Título y texto vertical">
    <p:spTree>
      <p:nvGrpSpPr>
        <p:cNvPr id="90" name="Shape 90"/>
        <p:cNvGrpSpPr/>
        <p:nvPr/>
      </p:nvGrpSpPr>
      <p:grpSpPr>
        <a:xfrm>
          <a:off x="0" y="0"/>
          <a:ext cx="0" cy="0"/>
          <a:chOff x="0" y="0"/>
          <a:chExt cx="0" cy="0"/>
        </a:xfrm>
      </p:grpSpPr>
      <p:sp>
        <p:nvSpPr>
          <p:cNvPr id="91" name="Google Shape;91;p23"/>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A5C728"/>
              </a:buClr>
              <a:buSzPts val="1400"/>
              <a:buNone/>
              <a:defRPr/>
            </a:lvl1pPr>
            <a:lvl2pPr lvl="1" algn="l">
              <a:lnSpc>
                <a:spcPct val="90000"/>
              </a:lnSpc>
              <a:spcBef>
                <a:spcPts val="0"/>
              </a:spcBef>
              <a:spcAft>
                <a:spcPts val="0"/>
              </a:spcAft>
              <a:buClr>
                <a:srgbClr val="A5C728"/>
              </a:buClr>
              <a:buSzPts val="1400"/>
              <a:buNone/>
              <a:defRPr/>
            </a:lvl2pPr>
            <a:lvl3pPr lvl="2" algn="l">
              <a:lnSpc>
                <a:spcPct val="90000"/>
              </a:lnSpc>
              <a:spcBef>
                <a:spcPts val="0"/>
              </a:spcBef>
              <a:spcAft>
                <a:spcPts val="0"/>
              </a:spcAft>
              <a:buClr>
                <a:srgbClr val="A5C728"/>
              </a:buClr>
              <a:buSzPts val="1400"/>
              <a:buNone/>
              <a:defRPr/>
            </a:lvl3pPr>
            <a:lvl4pPr lvl="3" algn="l">
              <a:lnSpc>
                <a:spcPct val="90000"/>
              </a:lnSpc>
              <a:spcBef>
                <a:spcPts val="0"/>
              </a:spcBef>
              <a:spcAft>
                <a:spcPts val="0"/>
              </a:spcAft>
              <a:buClr>
                <a:srgbClr val="A5C728"/>
              </a:buClr>
              <a:buSzPts val="1400"/>
              <a:buNone/>
              <a:defRPr/>
            </a:lvl4pPr>
            <a:lvl5pPr lvl="4" algn="l">
              <a:lnSpc>
                <a:spcPct val="90000"/>
              </a:lnSpc>
              <a:spcBef>
                <a:spcPts val="0"/>
              </a:spcBef>
              <a:spcAft>
                <a:spcPts val="0"/>
              </a:spcAft>
              <a:buClr>
                <a:srgbClr val="A5C728"/>
              </a:buClr>
              <a:buSzPts val="1400"/>
              <a:buNone/>
              <a:defRPr/>
            </a:lvl5pPr>
            <a:lvl6pPr lvl="5" algn="l">
              <a:lnSpc>
                <a:spcPct val="90000"/>
              </a:lnSpc>
              <a:spcBef>
                <a:spcPts val="0"/>
              </a:spcBef>
              <a:spcAft>
                <a:spcPts val="0"/>
              </a:spcAft>
              <a:buClr>
                <a:srgbClr val="A5C728"/>
              </a:buClr>
              <a:buSzPts val="1400"/>
              <a:buNone/>
              <a:defRPr/>
            </a:lvl6pPr>
            <a:lvl7pPr lvl="6" algn="l">
              <a:lnSpc>
                <a:spcPct val="90000"/>
              </a:lnSpc>
              <a:spcBef>
                <a:spcPts val="0"/>
              </a:spcBef>
              <a:spcAft>
                <a:spcPts val="0"/>
              </a:spcAft>
              <a:buClr>
                <a:srgbClr val="A5C728"/>
              </a:buClr>
              <a:buSzPts val="1400"/>
              <a:buNone/>
              <a:defRPr/>
            </a:lvl7pPr>
            <a:lvl8pPr lvl="7" algn="l">
              <a:lnSpc>
                <a:spcPct val="90000"/>
              </a:lnSpc>
              <a:spcBef>
                <a:spcPts val="0"/>
              </a:spcBef>
              <a:spcAft>
                <a:spcPts val="0"/>
              </a:spcAft>
              <a:buClr>
                <a:srgbClr val="A5C728"/>
              </a:buClr>
              <a:buSzPts val="1400"/>
              <a:buNone/>
              <a:defRPr/>
            </a:lvl8pPr>
            <a:lvl9pPr lvl="8" algn="l">
              <a:lnSpc>
                <a:spcPct val="90000"/>
              </a:lnSpc>
              <a:spcBef>
                <a:spcPts val="0"/>
              </a:spcBef>
              <a:spcAft>
                <a:spcPts val="0"/>
              </a:spcAft>
              <a:buClr>
                <a:srgbClr val="A5C728"/>
              </a:buClr>
              <a:buSzPts val="1400"/>
              <a:buNone/>
              <a:defRPr/>
            </a:lvl9pPr>
          </a:lstStyle>
          <a:p/>
        </p:txBody>
      </p:sp>
      <p:sp>
        <p:nvSpPr>
          <p:cNvPr id="92" name="Google Shape;92;p23"/>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93" name="Google Shape;93;p23"/>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p:cSld name="Título vertical y texto">
    <p:spTree>
      <p:nvGrpSpPr>
        <p:cNvPr id="94" name="Shape 94"/>
        <p:cNvGrpSpPr/>
        <p:nvPr/>
      </p:nvGrpSpPr>
      <p:grpSpPr>
        <a:xfrm>
          <a:off x="0" y="0"/>
          <a:ext cx="0" cy="0"/>
          <a:chOff x="0" y="0"/>
          <a:chExt cx="0" cy="0"/>
        </a:xfrm>
      </p:grpSpPr>
      <p:sp>
        <p:nvSpPr>
          <p:cNvPr id="95" name="Google Shape;95;p24"/>
          <p:cNvSpPr txBox="1"/>
          <p:nvPr>
            <p:ph type="title"/>
          </p:nvPr>
        </p:nvSpPr>
        <p:spPr>
          <a:xfrm>
            <a:off x="6543675" y="273844"/>
            <a:ext cx="1971600" cy="43590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A5C728"/>
              </a:buClr>
              <a:buSzPts val="1400"/>
              <a:buNone/>
              <a:defRPr/>
            </a:lvl1pPr>
            <a:lvl2pPr lvl="1" algn="l">
              <a:lnSpc>
                <a:spcPct val="90000"/>
              </a:lnSpc>
              <a:spcBef>
                <a:spcPts val="0"/>
              </a:spcBef>
              <a:spcAft>
                <a:spcPts val="0"/>
              </a:spcAft>
              <a:buClr>
                <a:srgbClr val="A5C728"/>
              </a:buClr>
              <a:buSzPts val="1400"/>
              <a:buNone/>
              <a:defRPr/>
            </a:lvl2pPr>
            <a:lvl3pPr lvl="2" algn="l">
              <a:lnSpc>
                <a:spcPct val="90000"/>
              </a:lnSpc>
              <a:spcBef>
                <a:spcPts val="0"/>
              </a:spcBef>
              <a:spcAft>
                <a:spcPts val="0"/>
              </a:spcAft>
              <a:buClr>
                <a:srgbClr val="A5C728"/>
              </a:buClr>
              <a:buSzPts val="1400"/>
              <a:buNone/>
              <a:defRPr/>
            </a:lvl3pPr>
            <a:lvl4pPr lvl="3" algn="l">
              <a:lnSpc>
                <a:spcPct val="90000"/>
              </a:lnSpc>
              <a:spcBef>
                <a:spcPts val="0"/>
              </a:spcBef>
              <a:spcAft>
                <a:spcPts val="0"/>
              </a:spcAft>
              <a:buClr>
                <a:srgbClr val="A5C728"/>
              </a:buClr>
              <a:buSzPts val="1400"/>
              <a:buNone/>
              <a:defRPr/>
            </a:lvl4pPr>
            <a:lvl5pPr lvl="4" algn="l">
              <a:lnSpc>
                <a:spcPct val="90000"/>
              </a:lnSpc>
              <a:spcBef>
                <a:spcPts val="0"/>
              </a:spcBef>
              <a:spcAft>
                <a:spcPts val="0"/>
              </a:spcAft>
              <a:buClr>
                <a:srgbClr val="A5C728"/>
              </a:buClr>
              <a:buSzPts val="1400"/>
              <a:buNone/>
              <a:defRPr/>
            </a:lvl5pPr>
            <a:lvl6pPr lvl="5" algn="l">
              <a:lnSpc>
                <a:spcPct val="90000"/>
              </a:lnSpc>
              <a:spcBef>
                <a:spcPts val="0"/>
              </a:spcBef>
              <a:spcAft>
                <a:spcPts val="0"/>
              </a:spcAft>
              <a:buClr>
                <a:srgbClr val="A5C728"/>
              </a:buClr>
              <a:buSzPts val="1400"/>
              <a:buNone/>
              <a:defRPr/>
            </a:lvl6pPr>
            <a:lvl7pPr lvl="6" algn="l">
              <a:lnSpc>
                <a:spcPct val="90000"/>
              </a:lnSpc>
              <a:spcBef>
                <a:spcPts val="0"/>
              </a:spcBef>
              <a:spcAft>
                <a:spcPts val="0"/>
              </a:spcAft>
              <a:buClr>
                <a:srgbClr val="A5C728"/>
              </a:buClr>
              <a:buSzPts val="1400"/>
              <a:buNone/>
              <a:defRPr/>
            </a:lvl7pPr>
            <a:lvl8pPr lvl="7" algn="l">
              <a:lnSpc>
                <a:spcPct val="90000"/>
              </a:lnSpc>
              <a:spcBef>
                <a:spcPts val="0"/>
              </a:spcBef>
              <a:spcAft>
                <a:spcPts val="0"/>
              </a:spcAft>
              <a:buClr>
                <a:srgbClr val="A5C728"/>
              </a:buClr>
              <a:buSzPts val="1400"/>
              <a:buNone/>
              <a:defRPr/>
            </a:lvl8pPr>
            <a:lvl9pPr lvl="8" algn="l">
              <a:lnSpc>
                <a:spcPct val="90000"/>
              </a:lnSpc>
              <a:spcBef>
                <a:spcPts val="0"/>
              </a:spcBef>
              <a:spcAft>
                <a:spcPts val="0"/>
              </a:spcAft>
              <a:buClr>
                <a:srgbClr val="A5C728"/>
              </a:buClr>
              <a:buSzPts val="1400"/>
              <a:buNone/>
              <a:defRPr/>
            </a:lvl9pPr>
          </a:lstStyle>
          <a:p/>
        </p:txBody>
      </p:sp>
      <p:sp>
        <p:nvSpPr>
          <p:cNvPr id="96" name="Google Shape;96;p24"/>
          <p:cNvSpPr txBox="1"/>
          <p:nvPr>
            <p:ph idx="1" type="body"/>
          </p:nvPr>
        </p:nvSpPr>
        <p:spPr>
          <a:xfrm>
            <a:off x="628650" y="273844"/>
            <a:ext cx="5800800" cy="43590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97" name="Google Shape;97;p24"/>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marR="0" algn="l">
              <a:lnSpc>
                <a:spcPct val="90000"/>
              </a:lnSpc>
              <a:spcBef>
                <a:spcPts val="0"/>
              </a:spcBef>
              <a:spcAft>
                <a:spcPts val="0"/>
              </a:spcAft>
              <a:buClr>
                <a:srgbClr val="A5C728"/>
              </a:buClr>
              <a:buSzPts val="3300"/>
              <a:buFont typeface="Arial"/>
              <a:buNone/>
              <a:defRPr b="0" i="0" sz="3300" u="none" cap="none" strike="noStrike">
                <a:solidFill>
                  <a:srgbClr val="A5C728"/>
                </a:solidFill>
                <a:latin typeface="Arial"/>
                <a:ea typeface="Arial"/>
                <a:cs typeface="Arial"/>
                <a:sym typeface="Arial"/>
              </a:defRPr>
            </a:lvl1pPr>
            <a:lvl2pPr lvl="1" marR="0" algn="l">
              <a:lnSpc>
                <a:spcPct val="90000"/>
              </a:lnSpc>
              <a:spcBef>
                <a:spcPts val="0"/>
              </a:spcBef>
              <a:spcAft>
                <a:spcPts val="0"/>
              </a:spcAft>
              <a:buClr>
                <a:srgbClr val="A5C728"/>
              </a:buClr>
              <a:buSzPts val="3300"/>
              <a:buFont typeface="Arial"/>
              <a:buNone/>
              <a:defRPr b="0" i="0" sz="3300" u="none" cap="none" strike="noStrike">
                <a:solidFill>
                  <a:srgbClr val="A5C728"/>
                </a:solidFill>
                <a:latin typeface="Arial"/>
                <a:ea typeface="Arial"/>
                <a:cs typeface="Arial"/>
                <a:sym typeface="Arial"/>
              </a:defRPr>
            </a:lvl2pPr>
            <a:lvl3pPr lvl="2" marR="0" algn="l">
              <a:lnSpc>
                <a:spcPct val="90000"/>
              </a:lnSpc>
              <a:spcBef>
                <a:spcPts val="0"/>
              </a:spcBef>
              <a:spcAft>
                <a:spcPts val="0"/>
              </a:spcAft>
              <a:buClr>
                <a:srgbClr val="A5C728"/>
              </a:buClr>
              <a:buSzPts val="3300"/>
              <a:buFont typeface="Arial"/>
              <a:buNone/>
              <a:defRPr b="0" i="0" sz="3300" u="none" cap="none" strike="noStrike">
                <a:solidFill>
                  <a:srgbClr val="A5C728"/>
                </a:solidFill>
                <a:latin typeface="Arial"/>
                <a:ea typeface="Arial"/>
                <a:cs typeface="Arial"/>
                <a:sym typeface="Arial"/>
              </a:defRPr>
            </a:lvl3pPr>
            <a:lvl4pPr lvl="3" marR="0" algn="l">
              <a:lnSpc>
                <a:spcPct val="90000"/>
              </a:lnSpc>
              <a:spcBef>
                <a:spcPts val="0"/>
              </a:spcBef>
              <a:spcAft>
                <a:spcPts val="0"/>
              </a:spcAft>
              <a:buClr>
                <a:srgbClr val="A5C728"/>
              </a:buClr>
              <a:buSzPts val="3300"/>
              <a:buFont typeface="Arial"/>
              <a:buNone/>
              <a:defRPr b="0" i="0" sz="3300" u="none" cap="none" strike="noStrike">
                <a:solidFill>
                  <a:srgbClr val="A5C728"/>
                </a:solidFill>
                <a:latin typeface="Arial"/>
                <a:ea typeface="Arial"/>
                <a:cs typeface="Arial"/>
                <a:sym typeface="Arial"/>
              </a:defRPr>
            </a:lvl4pPr>
            <a:lvl5pPr lvl="4" marR="0" algn="l">
              <a:lnSpc>
                <a:spcPct val="90000"/>
              </a:lnSpc>
              <a:spcBef>
                <a:spcPts val="0"/>
              </a:spcBef>
              <a:spcAft>
                <a:spcPts val="0"/>
              </a:spcAft>
              <a:buClr>
                <a:srgbClr val="A5C728"/>
              </a:buClr>
              <a:buSzPts val="3300"/>
              <a:buFont typeface="Arial"/>
              <a:buNone/>
              <a:defRPr b="0" i="0" sz="3300" u="none" cap="none" strike="noStrike">
                <a:solidFill>
                  <a:srgbClr val="A5C728"/>
                </a:solidFill>
                <a:latin typeface="Arial"/>
                <a:ea typeface="Arial"/>
                <a:cs typeface="Arial"/>
                <a:sym typeface="Arial"/>
              </a:defRPr>
            </a:lvl5pPr>
            <a:lvl6pPr lvl="5" marR="0" algn="l">
              <a:lnSpc>
                <a:spcPct val="90000"/>
              </a:lnSpc>
              <a:spcBef>
                <a:spcPts val="0"/>
              </a:spcBef>
              <a:spcAft>
                <a:spcPts val="0"/>
              </a:spcAft>
              <a:buClr>
                <a:srgbClr val="A5C728"/>
              </a:buClr>
              <a:buSzPts val="3300"/>
              <a:buFont typeface="Arial"/>
              <a:buNone/>
              <a:defRPr b="0" i="0" sz="3300" u="none" cap="none" strike="noStrike">
                <a:solidFill>
                  <a:srgbClr val="A5C728"/>
                </a:solidFill>
                <a:latin typeface="Arial"/>
                <a:ea typeface="Arial"/>
                <a:cs typeface="Arial"/>
                <a:sym typeface="Arial"/>
              </a:defRPr>
            </a:lvl6pPr>
            <a:lvl7pPr lvl="6" marR="0" algn="l">
              <a:lnSpc>
                <a:spcPct val="90000"/>
              </a:lnSpc>
              <a:spcBef>
                <a:spcPts val="0"/>
              </a:spcBef>
              <a:spcAft>
                <a:spcPts val="0"/>
              </a:spcAft>
              <a:buClr>
                <a:srgbClr val="A5C728"/>
              </a:buClr>
              <a:buSzPts val="3300"/>
              <a:buFont typeface="Arial"/>
              <a:buNone/>
              <a:defRPr b="0" i="0" sz="3300" u="none" cap="none" strike="noStrike">
                <a:solidFill>
                  <a:srgbClr val="A5C728"/>
                </a:solidFill>
                <a:latin typeface="Arial"/>
                <a:ea typeface="Arial"/>
                <a:cs typeface="Arial"/>
                <a:sym typeface="Arial"/>
              </a:defRPr>
            </a:lvl7pPr>
            <a:lvl8pPr lvl="7" marR="0" algn="l">
              <a:lnSpc>
                <a:spcPct val="90000"/>
              </a:lnSpc>
              <a:spcBef>
                <a:spcPts val="0"/>
              </a:spcBef>
              <a:spcAft>
                <a:spcPts val="0"/>
              </a:spcAft>
              <a:buClr>
                <a:srgbClr val="A5C728"/>
              </a:buClr>
              <a:buSzPts val="3300"/>
              <a:buFont typeface="Arial"/>
              <a:buNone/>
              <a:defRPr b="0" i="0" sz="3300" u="none" cap="none" strike="noStrike">
                <a:solidFill>
                  <a:srgbClr val="A5C728"/>
                </a:solidFill>
                <a:latin typeface="Arial"/>
                <a:ea typeface="Arial"/>
                <a:cs typeface="Arial"/>
                <a:sym typeface="Arial"/>
              </a:defRPr>
            </a:lvl8pPr>
            <a:lvl9pPr lvl="8" marR="0" algn="l">
              <a:lnSpc>
                <a:spcPct val="90000"/>
              </a:lnSpc>
              <a:spcBef>
                <a:spcPts val="0"/>
              </a:spcBef>
              <a:spcAft>
                <a:spcPts val="0"/>
              </a:spcAft>
              <a:buClr>
                <a:srgbClr val="A5C728"/>
              </a:buClr>
              <a:buSzPts val="3300"/>
              <a:buFont typeface="Arial"/>
              <a:buNone/>
              <a:defRPr b="0" i="0" sz="3300" u="none" cap="none" strike="noStrike">
                <a:solidFill>
                  <a:srgbClr val="A5C728"/>
                </a:solidFill>
                <a:latin typeface="Arial"/>
                <a:ea typeface="Arial"/>
                <a:cs typeface="Arial"/>
                <a:sym typeface="Arial"/>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61950" lvl="0" marL="4572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1pPr>
            <a:lvl2pPr indent="-361950" lvl="1" marL="9144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2pPr>
            <a:lvl3pPr indent="-361950" lvl="2" marL="13716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3pPr>
            <a:lvl4pPr indent="-361950" lvl="3" marL="18288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4pPr>
            <a:lvl5pPr indent="-361950" lvl="4" marL="22860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5pPr>
            <a:lvl6pPr indent="-361950" lvl="5" marL="27432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6pPr>
            <a:lvl7pPr indent="-361950" lvl="6" marL="32004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7pPr>
            <a:lvl8pPr indent="-361950" lvl="7" marL="36576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8pPr>
            <a:lvl9pPr indent="-361950" lvl="8" marL="41148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9pPr>
          </a:lstStyle>
          <a:p/>
        </p:txBody>
      </p:sp>
      <p:sp>
        <p:nvSpPr>
          <p:cNvPr id="53" name="Google Shape;53;p13"/>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a"/>
              <a:t>‹#›</a:t>
            </a:fld>
            <a:endParaRPr sz="11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www.youtube.com/watch?v=Tx4Hp_aTB1w" TargetMode="Externa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3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3.jpg"/><Relationship Id="rId5" Type="http://schemas.openxmlformats.org/officeDocument/2006/relationships/image" Target="../media/image14.jpg"/><Relationship Id="rId6"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12.jpg"/><Relationship Id="rId5" Type="http://schemas.openxmlformats.org/officeDocument/2006/relationships/image" Target="../media/image22.jpg"/><Relationship Id="rId6"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25.jpg"/><Relationship Id="rId5" Type="http://schemas.openxmlformats.org/officeDocument/2006/relationships/image" Target="../media/image24.jpg"/><Relationship Id="rId6"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19.jpg"/><Relationship Id="rId5" Type="http://schemas.openxmlformats.org/officeDocument/2006/relationships/image" Target="../media/image23.jpg"/><Relationship Id="rId6"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image" Target="../media/image28.jpg"/><Relationship Id="rId5" Type="http://schemas.openxmlformats.org/officeDocument/2006/relationships/image" Target="../media/image3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29.jpg"/><Relationship Id="rId5" Type="http://schemas.openxmlformats.org/officeDocument/2006/relationships/image" Target="../media/image3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3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5C728"/>
        </a:solidFill>
      </p:bgPr>
    </p:bg>
    <p:spTree>
      <p:nvGrpSpPr>
        <p:cNvPr id="101" name="Shape 101"/>
        <p:cNvGrpSpPr/>
        <p:nvPr/>
      </p:nvGrpSpPr>
      <p:grpSpPr>
        <a:xfrm>
          <a:off x="0" y="0"/>
          <a:ext cx="0" cy="0"/>
          <a:chOff x="0" y="0"/>
          <a:chExt cx="0" cy="0"/>
        </a:xfrm>
      </p:grpSpPr>
      <p:sp>
        <p:nvSpPr>
          <p:cNvPr id="102" name="Google Shape;102;p25"/>
          <p:cNvSpPr txBox="1"/>
          <p:nvPr>
            <p:ph idx="4294967295" type="ctrTitle"/>
          </p:nvPr>
        </p:nvSpPr>
        <p:spPr>
          <a:xfrm>
            <a:off x="301031" y="3075769"/>
            <a:ext cx="4433700" cy="1790700"/>
          </a:xfrm>
          <a:prstGeom prst="rect">
            <a:avLst/>
          </a:prstGeom>
          <a:noFill/>
          <a:ln>
            <a:noFill/>
          </a:ln>
        </p:spPr>
        <p:txBody>
          <a:bodyPr anchorCtr="0" anchor="b" bIns="34275" lIns="34275" spcFirstLastPara="1" rIns="34275" wrap="square" tIns="34275">
            <a:noAutofit/>
          </a:bodyPr>
          <a:lstStyle/>
          <a:p>
            <a:pPr indent="0" lvl="0" marL="0" marR="0" rtl="0" algn="l">
              <a:lnSpc>
                <a:spcPct val="115000"/>
              </a:lnSpc>
              <a:spcBef>
                <a:spcPts val="0"/>
              </a:spcBef>
              <a:spcAft>
                <a:spcPts val="0"/>
              </a:spcAft>
              <a:buClr>
                <a:srgbClr val="000000"/>
              </a:buClr>
              <a:buSzPts val="3600"/>
              <a:buFont typeface="Arial"/>
              <a:buNone/>
            </a:pPr>
            <a:r>
              <a:rPr b="1" i="0" lang="ca" sz="4100" u="none" cap="none" strike="noStrike">
                <a:solidFill>
                  <a:schemeClr val="lt1"/>
                </a:solidFill>
                <a:latin typeface="Albert Sans"/>
                <a:ea typeface="Albert Sans"/>
                <a:cs typeface="Albert Sans"/>
                <a:sym typeface="Albert Sans"/>
              </a:rPr>
              <a:t>La formación inicial del voluntaria</a:t>
            </a:r>
            <a:r>
              <a:rPr b="1" lang="ca" sz="4100">
                <a:solidFill>
                  <a:schemeClr val="lt1"/>
                </a:solidFill>
                <a:latin typeface="Albert Sans"/>
                <a:ea typeface="Albert Sans"/>
                <a:cs typeface="Albert Sans"/>
                <a:sym typeface="Albert Sans"/>
              </a:rPr>
              <a:t>do</a:t>
            </a:r>
            <a:r>
              <a:rPr b="1" i="0" lang="ca" sz="3800" u="none" cap="none" strike="noStrike">
                <a:solidFill>
                  <a:schemeClr val="lt1"/>
                </a:solidFill>
                <a:latin typeface="Albert Sans"/>
                <a:ea typeface="Albert Sans"/>
                <a:cs typeface="Albert Sans"/>
                <a:sym typeface="Albert Sans"/>
              </a:rPr>
              <a:t> </a:t>
            </a:r>
            <a:r>
              <a:rPr b="1" i="0" lang="ca" sz="4100" u="none" cap="none" strike="noStrike">
                <a:solidFill>
                  <a:schemeClr val="lt1"/>
                </a:solidFill>
                <a:latin typeface="Albert Sans"/>
                <a:ea typeface="Albert Sans"/>
                <a:cs typeface="Albert Sans"/>
                <a:sym typeface="Albert Sans"/>
              </a:rPr>
              <a:t>Lecxit</a:t>
            </a:r>
            <a:br>
              <a:rPr b="0" i="0" lang="ca" sz="4200" u="none" cap="none" strike="noStrike">
                <a:solidFill>
                  <a:srgbClr val="000000"/>
                </a:solidFill>
                <a:latin typeface="Arial"/>
                <a:ea typeface="Arial"/>
                <a:cs typeface="Arial"/>
                <a:sym typeface="Arial"/>
              </a:rPr>
            </a:br>
            <a:endParaRPr b="0" i="0" sz="3900" u="none" cap="none" strike="noStrike">
              <a:solidFill>
                <a:srgbClr val="A5C728"/>
              </a:solidFill>
              <a:latin typeface="Arial"/>
              <a:ea typeface="Arial"/>
              <a:cs typeface="Arial"/>
              <a:sym typeface="Arial"/>
            </a:endParaRPr>
          </a:p>
        </p:txBody>
      </p:sp>
      <p:cxnSp>
        <p:nvCxnSpPr>
          <p:cNvPr id="103" name="Google Shape;103;p25"/>
          <p:cNvCxnSpPr/>
          <p:nvPr/>
        </p:nvCxnSpPr>
        <p:spPr>
          <a:xfrm>
            <a:off x="382481" y="1049006"/>
            <a:ext cx="4270800" cy="7500"/>
          </a:xfrm>
          <a:prstGeom prst="straightConnector1">
            <a:avLst/>
          </a:prstGeom>
          <a:noFill/>
          <a:ln cap="flat" cmpd="sng" w="63500">
            <a:solidFill>
              <a:srgbClr val="FFFFFF"/>
            </a:solidFill>
            <a:prstDash val="solid"/>
            <a:miter lim="8000"/>
            <a:headEnd len="sm" w="sm" type="none"/>
            <a:tailEnd len="sm" w="sm" type="none"/>
          </a:ln>
        </p:spPr>
      </p:cxnSp>
      <p:pic>
        <p:nvPicPr>
          <p:cNvPr id="104" name="Google Shape;104;p25"/>
          <p:cNvPicPr preferRelativeResize="0"/>
          <p:nvPr/>
        </p:nvPicPr>
        <p:blipFill rotWithShape="1">
          <a:blip r:embed="rId3">
            <a:alphaModFix/>
          </a:blip>
          <a:srcRect b="0" l="0" r="0" t="0"/>
          <a:stretch/>
        </p:blipFill>
        <p:spPr>
          <a:xfrm>
            <a:off x="409575" y="390825"/>
            <a:ext cx="1954314" cy="492000"/>
          </a:xfrm>
          <a:prstGeom prst="rect">
            <a:avLst/>
          </a:prstGeom>
          <a:noFill/>
          <a:ln>
            <a:noFill/>
          </a:ln>
        </p:spPr>
      </p:pic>
      <p:pic>
        <p:nvPicPr>
          <p:cNvPr id="105" name="Google Shape;105;p25"/>
          <p:cNvPicPr preferRelativeResize="0"/>
          <p:nvPr/>
        </p:nvPicPr>
        <p:blipFill rotWithShape="1">
          <a:blip r:embed="rId4">
            <a:alphaModFix/>
          </a:blip>
          <a:srcRect b="0" l="15252" r="29342" t="0"/>
          <a:stretch/>
        </p:blipFill>
        <p:spPr>
          <a:xfrm>
            <a:off x="5344163" y="6675"/>
            <a:ext cx="3799839" cy="51435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6"/>
          <p:cNvSpPr txBox="1"/>
          <p:nvPr>
            <p:ph type="title"/>
          </p:nvPr>
        </p:nvSpPr>
        <p:spPr>
          <a:xfrm>
            <a:off x="536813" y="122719"/>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lang="ca">
                <a:latin typeface="Albert Sans SemiBold"/>
                <a:ea typeface="Albert Sans SemiBold"/>
                <a:cs typeface="Albert Sans SemiBold"/>
                <a:sym typeface="Albert Sans SemiBold"/>
              </a:rPr>
              <a:t>La formación</a:t>
            </a:r>
            <a:endParaRPr>
              <a:latin typeface="Albert Sans SemiBold"/>
              <a:ea typeface="Albert Sans SemiBold"/>
              <a:cs typeface="Albert Sans SemiBold"/>
              <a:sym typeface="Albert Sans SemiBold"/>
            </a:endParaRPr>
          </a:p>
        </p:txBody>
      </p:sp>
      <p:sp>
        <p:nvSpPr>
          <p:cNvPr id="111" name="Google Shape;111;p26"/>
          <p:cNvSpPr/>
          <p:nvPr/>
        </p:nvSpPr>
        <p:spPr>
          <a:xfrm>
            <a:off x="502931" y="1428956"/>
            <a:ext cx="3745500" cy="2186100"/>
          </a:xfrm>
          <a:prstGeom prst="rect">
            <a:avLst/>
          </a:prstGeom>
          <a:noFill/>
          <a:ln>
            <a:noFill/>
          </a:ln>
        </p:spPr>
        <p:txBody>
          <a:bodyPr anchorCtr="0" anchor="t" bIns="34275" lIns="34275" spcFirstLastPara="1" rIns="34275" wrap="square" tIns="34275">
            <a:noAutofit/>
          </a:bodyPr>
          <a:lstStyle/>
          <a:p>
            <a:pPr indent="-266700" lvl="0" marL="342900" marR="0" rtl="0" algn="l">
              <a:lnSpc>
                <a:spcPct val="115000"/>
              </a:lnSpc>
              <a:spcBef>
                <a:spcPts val="0"/>
              </a:spcBef>
              <a:spcAft>
                <a:spcPts val="0"/>
              </a:spcAft>
              <a:buClr>
                <a:srgbClr val="A5C728"/>
              </a:buClr>
              <a:buSzPts val="1600"/>
              <a:buFont typeface="Albert Sans Medium"/>
              <a:buChar char="●"/>
            </a:pPr>
            <a:r>
              <a:rPr b="0" i="0" lang="ca" sz="1600" u="none" cap="none" strike="noStrike">
                <a:solidFill>
                  <a:schemeClr val="lt2"/>
                </a:solidFill>
                <a:latin typeface="Albert Sans Medium"/>
                <a:ea typeface="Albert Sans Medium"/>
                <a:cs typeface="Albert Sans Medium"/>
                <a:sym typeface="Albert Sans Medium"/>
              </a:rPr>
              <a:t>El pro</a:t>
            </a:r>
            <a:r>
              <a:rPr lang="ca" sz="1600">
                <a:solidFill>
                  <a:schemeClr val="lt2"/>
                </a:solidFill>
                <a:latin typeface="Albert Sans Medium"/>
                <a:ea typeface="Albert Sans Medium"/>
                <a:cs typeface="Albert Sans Medium"/>
                <a:sym typeface="Albert Sans Medium"/>
              </a:rPr>
              <a:t>yecto </a:t>
            </a:r>
            <a:r>
              <a:rPr b="0" i="0" lang="ca" sz="1600" u="none" cap="none" strike="noStrike">
                <a:solidFill>
                  <a:schemeClr val="lt2"/>
                </a:solidFill>
                <a:latin typeface="Albert Sans Medium"/>
                <a:ea typeface="Albert Sans Medium"/>
                <a:cs typeface="Albert Sans Medium"/>
                <a:sym typeface="Albert Sans Medium"/>
              </a:rPr>
              <a:t>Lecxit</a:t>
            </a:r>
            <a:endParaRPr b="0" i="0" sz="1600" u="none" cap="none" strike="noStrike">
              <a:solidFill>
                <a:schemeClr val="lt2"/>
              </a:solidFill>
              <a:latin typeface="Albert Sans Medium"/>
              <a:ea typeface="Albert Sans Medium"/>
              <a:cs typeface="Albert Sans Medium"/>
              <a:sym typeface="Albert Sans Medium"/>
            </a:endParaRPr>
          </a:p>
          <a:p>
            <a:pPr indent="-266700" lvl="0" marL="342900" marR="0" rtl="0" algn="l">
              <a:lnSpc>
                <a:spcPct val="115000"/>
              </a:lnSpc>
              <a:spcBef>
                <a:spcPts val="0"/>
              </a:spcBef>
              <a:spcAft>
                <a:spcPts val="0"/>
              </a:spcAft>
              <a:buClr>
                <a:srgbClr val="A5C728"/>
              </a:buClr>
              <a:buSzPts val="1600"/>
              <a:buFont typeface="Albert Sans Medium"/>
              <a:buChar char="●"/>
            </a:pPr>
            <a:r>
              <a:rPr lang="ca" sz="1600">
                <a:solidFill>
                  <a:schemeClr val="lt2"/>
                </a:solidFill>
                <a:latin typeface="Albert Sans Medium"/>
                <a:ea typeface="Albert Sans Medium"/>
                <a:cs typeface="Albert Sans Medium"/>
                <a:sym typeface="Albert Sans Medium"/>
              </a:rPr>
              <a:t>Mentoría</a:t>
            </a:r>
            <a:r>
              <a:rPr b="0" i="0" lang="ca" sz="1600" u="none" cap="none" strike="noStrike">
                <a:solidFill>
                  <a:schemeClr val="lt2"/>
                </a:solidFill>
                <a:latin typeface="Albert Sans Medium"/>
                <a:ea typeface="Albert Sans Medium"/>
                <a:cs typeface="Albert Sans Medium"/>
                <a:sym typeface="Albert Sans Medium"/>
              </a:rPr>
              <a:t> </a:t>
            </a:r>
            <a:r>
              <a:rPr lang="ca" sz="1600">
                <a:solidFill>
                  <a:schemeClr val="lt2"/>
                </a:solidFill>
                <a:latin typeface="Albert Sans Medium"/>
                <a:ea typeface="Albert Sans Medium"/>
                <a:cs typeface="Albert Sans Medium"/>
                <a:sym typeface="Albert Sans Medium"/>
              </a:rPr>
              <a:t>y</a:t>
            </a:r>
            <a:r>
              <a:rPr b="0" i="0" lang="ca" sz="1600" u="none" cap="none" strike="noStrike">
                <a:solidFill>
                  <a:schemeClr val="lt2"/>
                </a:solidFill>
                <a:latin typeface="Albert Sans Medium"/>
                <a:ea typeface="Albert Sans Medium"/>
                <a:cs typeface="Albert Sans Medium"/>
                <a:sym typeface="Albert Sans Medium"/>
              </a:rPr>
              <a:t> ta</a:t>
            </a:r>
            <a:r>
              <a:rPr lang="ca" sz="1600">
                <a:solidFill>
                  <a:schemeClr val="lt2"/>
                </a:solidFill>
                <a:latin typeface="Albert Sans Medium"/>
                <a:ea typeface="Albert Sans Medium"/>
                <a:cs typeface="Albert Sans Medium"/>
                <a:sym typeface="Albert Sans Medium"/>
              </a:rPr>
              <a:t>rea</a:t>
            </a:r>
            <a:r>
              <a:rPr b="0" i="0" lang="ca" sz="1600" u="none" cap="none" strike="noStrike">
                <a:solidFill>
                  <a:schemeClr val="lt2"/>
                </a:solidFill>
                <a:latin typeface="Albert Sans Medium"/>
                <a:ea typeface="Albert Sans Medium"/>
                <a:cs typeface="Albert Sans Medium"/>
                <a:sym typeface="Albert Sans Medium"/>
              </a:rPr>
              <a:t> del voluntaria</a:t>
            </a:r>
            <a:r>
              <a:rPr lang="ca" sz="1600">
                <a:solidFill>
                  <a:schemeClr val="lt2"/>
                </a:solidFill>
                <a:latin typeface="Albert Sans Medium"/>
                <a:ea typeface="Albert Sans Medium"/>
                <a:cs typeface="Albert Sans Medium"/>
                <a:sym typeface="Albert Sans Medium"/>
              </a:rPr>
              <a:t>do</a:t>
            </a:r>
            <a:endParaRPr sz="1600">
              <a:solidFill>
                <a:schemeClr val="lt2"/>
              </a:solidFill>
              <a:latin typeface="Albert Sans Medium"/>
              <a:ea typeface="Albert Sans Medium"/>
              <a:cs typeface="Albert Sans Medium"/>
              <a:sym typeface="Albert Sans Medium"/>
            </a:endParaRPr>
          </a:p>
          <a:p>
            <a:pPr indent="-266700" lvl="0" marL="342900" marR="0" rtl="0" algn="l">
              <a:lnSpc>
                <a:spcPct val="115000"/>
              </a:lnSpc>
              <a:spcBef>
                <a:spcPts val="0"/>
              </a:spcBef>
              <a:spcAft>
                <a:spcPts val="0"/>
              </a:spcAft>
              <a:buClr>
                <a:srgbClr val="A5C728"/>
              </a:buClr>
              <a:buSzPts val="1600"/>
              <a:buFont typeface="Albert Sans Medium"/>
              <a:buChar char="●"/>
            </a:pPr>
            <a:r>
              <a:rPr lang="ca" sz="1600">
                <a:solidFill>
                  <a:schemeClr val="lt2"/>
                </a:solidFill>
                <a:latin typeface="Albert Sans Medium"/>
                <a:ea typeface="Albert Sans Medium"/>
                <a:cs typeface="Albert Sans Medium"/>
                <a:sym typeface="Albert Sans Medium"/>
              </a:rPr>
              <a:t>El niño o niña</a:t>
            </a:r>
            <a:r>
              <a:rPr b="0" i="0" lang="ca" sz="1600" u="none" cap="none" strike="noStrike">
                <a:solidFill>
                  <a:schemeClr val="lt2"/>
                </a:solidFill>
                <a:latin typeface="Albert Sans Medium"/>
                <a:ea typeface="Albert Sans Medium"/>
                <a:cs typeface="Albert Sans Medium"/>
                <a:sym typeface="Albert Sans Medium"/>
              </a:rPr>
              <a:t> </a:t>
            </a:r>
            <a:r>
              <a:rPr lang="ca" sz="1600">
                <a:solidFill>
                  <a:schemeClr val="lt2"/>
                </a:solidFill>
                <a:latin typeface="Albert Sans Medium"/>
                <a:ea typeface="Albert Sans Medium"/>
                <a:cs typeface="Albert Sans Medium"/>
                <a:sym typeface="Albert Sans Medium"/>
              </a:rPr>
              <a:t>como</a:t>
            </a:r>
            <a:r>
              <a:rPr b="0" i="0" lang="ca" sz="1600" u="none" cap="none" strike="noStrike">
                <a:solidFill>
                  <a:schemeClr val="lt2"/>
                </a:solidFill>
                <a:latin typeface="Albert Sans Medium"/>
                <a:ea typeface="Albert Sans Medium"/>
                <a:cs typeface="Albert Sans Medium"/>
                <a:sym typeface="Albert Sans Medium"/>
              </a:rPr>
              <a:t> protagonista</a:t>
            </a:r>
            <a:endParaRPr b="0" i="0" sz="1600" u="none" cap="none" strike="noStrike">
              <a:solidFill>
                <a:schemeClr val="lt2"/>
              </a:solidFill>
              <a:latin typeface="Albert Sans Medium"/>
              <a:ea typeface="Albert Sans Medium"/>
              <a:cs typeface="Albert Sans Medium"/>
              <a:sym typeface="Albert Sans Medium"/>
            </a:endParaRPr>
          </a:p>
          <a:p>
            <a:pPr indent="-266700" lvl="0" marL="342900" marR="0" rtl="0" algn="l">
              <a:lnSpc>
                <a:spcPct val="115000"/>
              </a:lnSpc>
              <a:spcBef>
                <a:spcPts val="0"/>
              </a:spcBef>
              <a:spcAft>
                <a:spcPts val="0"/>
              </a:spcAft>
              <a:buClr>
                <a:srgbClr val="A5C728"/>
              </a:buClr>
              <a:buSzPts val="1600"/>
              <a:buFont typeface="Albert Sans Medium"/>
              <a:buChar char="●"/>
            </a:pPr>
            <a:r>
              <a:rPr lang="ca" sz="1600">
                <a:solidFill>
                  <a:schemeClr val="lt2"/>
                </a:solidFill>
                <a:latin typeface="Albert Sans Medium"/>
                <a:ea typeface="Albert Sans Medium"/>
                <a:cs typeface="Albert Sans Medium"/>
                <a:sym typeface="Albert Sans Medium"/>
              </a:rPr>
              <a:t>Metodología</a:t>
            </a:r>
            <a:r>
              <a:rPr b="0" i="0" lang="ca" sz="1600" u="none" cap="none" strike="noStrike">
                <a:solidFill>
                  <a:schemeClr val="lt2"/>
                </a:solidFill>
                <a:latin typeface="Albert Sans Medium"/>
                <a:ea typeface="Albert Sans Medium"/>
                <a:cs typeface="Albert Sans Medium"/>
                <a:sym typeface="Albert Sans Medium"/>
              </a:rPr>
              <a:t> </a:t>
            </a:r>
            <a:r>
              <a:rPr lang="ca" sz="1600">
                <a:solidFill>
                  <a:schemeClr val="lt2"/>
                </a:solidFill>
                <a:latin typeface="Albert Sans Medium"/>
                <a:ea typeface="Albert Sans Medium"/>
                <a:cs typeface="Albert Sans Medium"/>
                <a:sym typeface="Albert Sans Medium"/>
              </a:rPr>
              <a:t>y</a:t>
            </a:r>
            <a:r>
              <a:rPr b="0" i="0" lang="ca" sz="1600" u="none" cap="none" strike="noStrike">
                <a:solidFill>
                  <a:schemeClr val="lt2"/>
                </a:solidFill>
                <a:latin typeface="Albert Sans Medium"/>
                <a:ea typeface="Albert Sans Medium"/>
                <a:cs typeface="Albert Sans Medium"/>
                <a:sym typeface="Albert Sans Medium"/>
              </a:rPr>
              <a:t> partes de la sesión</a:t>
            </a:r>
            <a:endParaRPr b="0" i="0" sz="1600" u="none" cap="none" strike="noStrike">
              <a:solidFill>
                <a:schemeClr val="lt2"/>
              </a:solidFill>
              <a:latin typeface="Albert Sans Medium"/>
              <a:ea typeface="Albert Sans Medium"/>
              <a:cs typeface="Albert Sans Medium"/>
              <a:sym typeface="Albert Sans Medium"/>
            </a:endParaRPr>
          </a:p>
          <a:p>
            <a:pPr indent="-266700" lvl="0" marL="342900" marR="0" rtl="0" algn="l">
              <a:lnSpc>
                <a:spcPct val="115000"/>
              </a:lnSpc>
              <a:spcBef>
                <a:spcPts val="0"/>
              </a:spcBef>
              <a:spcAft>
                <a:spcPts val="0"/>
              </a:spcAft>
              <a:buClr>
                <a:srgbClr val="A5C728"/>
              </a:buClr>
              <a:buSzPts val="1600"/>
              <a:buFont typeface="Albert Sans Medium"/>
              <a:buChar char="●"/>
            </a:pPr>
            <a:r>
              <a:rPr b="0" i="0" lang="ca" sz="1600" u="none" cap="none" strike="noStrike">
                <a:solidFill>
                  <a:schemeClr val="lt2"/>
                </a:solidFill>
                <a:latin typeface="Albert Sans Medium"/>
                <a:ea typeface="Albert Sans Medium"/>
                <a:cs typeface="Albert Sans Medium"/>
                <a:sym typeface="Albert Sans Medium"/>
              </a:rPr>
              <a:t>Casos pr</a:t>
            </a:r>
            <a:r>
              <a:rPr lang="ca" sz="1600">
                <a:solidFill>
                  <a:schemeClr val="lt2"/>
                </a:solidFill>
                <a:latin typeface="Albert Sans Medium"/>
                <a:ea typeface="Albert Sans Medium"/>
                <a:cs typeface="Albert Sans Medium"/>
                <a:sym typeface="Albert Sans Medium"/>
              </a:rPr>
              <a:t>á</a:t>
            </a:r>
            <a:r>
              <a:rPr b="0" i="0" lang="ca" sz="1600" u="none" cap="none" strike="noStrike">
                <a:solidFill>
                  <a:schemeClr val="lt2"/>
                </a:solidFill>
                <a:latin typeface="Albert Sans Medium"/>
                <a:ea typeface="Albert Sans Medium"/>
                <a:cs typeface="Albert Sans Medium"/>
                <a:sym typeface="Albert Sans Medium"/>
              </a:rPr>
              <a:t>cticos </a:t>
            </a:r>
            <a:r>
              <a:rPr lang="ca" sz="1600">
                <a:solidFill>
                  <a:schemeClr val="lt2"/>
                </a:solidFill>
                <a:latin typeface="Albert Sans Medium"/>
                <a:ea typeface="Albert Sans Medium"/>
                <a:cs typeface="Albert Sans Medium"/>
                <a:sym typeface="Albert Sans Medium"/>
              </a:rPr>
              <a:t>y</a:t>
            </a:r>
            <a:r>
              <a:rPr b="0" i="0" lang="ca" sz="1600" u="none" cap="none" strike="noStrike">
                <a:solidFill>
                  <a:schemeClr val="lt2"/>
                </a:solidFill>
                <a:latin typeface="Albert Sans Medium"/>
                <a:ea typeface="Albert Sans Medium"/>
                <a:cs typeface="Albert Sans Medium"/>
                <a:sym typeface="Albert Sans Medium"/>
              </a:rPr>
              <a:t> </a:t>
            </a:r>
            <a:r>
              <a:rPr lang="ca" sz="1600">
                <a:solidFill>
                  <a:schemeClr val="lt2"/>
                </a:solidFill>
                <a:latin typeface="Albert Sans Medium"/>
                <a:ea typeface="Albert Sans Medium"/>
                <a:cs typeface="Albert Sans Medium"/>
                <a:sym typeface="Albert Sans Medium"/>
              </a:rPr>
              <a:t>cómo</a:t>
            </a:r>
            <a:r>
              <a:rPr b="0" i="0" lang="ca" sz="1600" u="none" cap="none" strike="noStrike">
                <a:solidFill>
                  <a:schemeClr val="lt2"/>
                </a:solidFill>
                <a:latin typeface="Albert Sans Medium"/>
                <a:ea typeface="Albert Sans Medium"/>
                <a:cs typeface="Albert Sans Medium"/>
                <a:sym typeface="Albert Sans Medium"/>
              </a:rPr>
              <a:t> </a:t>
            </a:r>
            <a:r>
              <a:rPr lang="ca" sz="1600">
                <a:solidFill>
                  <a:schemeClr val="lt2"/>
                </a:solidFill>
                <a:latin typeface="Albert Sans Medium"/>
                <a:ea typeface="Albert Sans Medium"/>
                <a:cs typeface="Albert Sans Medium"/>
                <a:sym typeface="Albert Sans Medium"/>
              </a:rPr>
              <a:t>afrontarlos</a:t>
            </a:r>
            <a:endParaRPr b="0" i="0" sz="1600" u="none" cap="none" strike="noStrike">
              <a:solidFill>
                <a:schemeClr val="lt2"/>
              </a:solidFill>
              <a:latin typeface="Albert Sans Medium"/>
              <a:ea typeface="Albert Sans Medium"/>
              <a:cs typeface="Albert Sans Medium"/>
              <a:sym typeface="Albert Sans Medium"/>
            </a:endParaRPr>
          </a:p>
        </p:txBody>
      </p:sp>
      <p:cxnSp>
        <p:nvCxnSpPr>
          <p:cNvPr id="112" name="Google Shape;112;p26"/>
          <p:cNvCxnSpPr/>
          <p:nvPr/>
        </p:nvCxnSpPr>
        <p:spPr>
          <a:xfrm>
            <a:off x="536812" y="938155"/>
            <a:ext cx="3238200" cy="6900"/>
          </a:xfrm>
          <a:prstGeom prst="straightConnector1">
            <a:avLst/>
          </a:prstGeom>
          <a:noFill/>
          <a:ln cap="flat" cmpd="sng" w="63500">
            <a:solidFill>
              <a:srgbClr val="A5C728"/>
            </a:solidFill>
            <a:prstDash val="solid"/>
            <a:miter lim="8000"/>
            <a:headEnd len="sm" w="sm" type="none"/>
            <a:tailEnd len="sm" w="sm" type="none"/>
          </a:ln>
        </p:spPr>
      </p:cxnSp>
      <p:pic>
        <p:nvPicPr>
          <p:cNvPr id="113" name="Google Shape;113;p26"/>
          <p:cNvPicPr preferRelativeResize="0"/>
          <p:nvPr/>
        </p:nvPicPr>
        <p:blipFill rotWithShape="1">
          <a:blip r:embed="rId3">
            <a:alphaModFix/>
          </a:blip>
          <a:srcRect b="0" l="17162" r="24120" t="0"/>
          <a:stretch/>
        </p:blipFill>
        <p:spPr>
          <a:xfrm>
            <a:off x="5117250" y="0"/>
            <a:ext cx="4026748"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7"/>
          <p:cNvSpPr txBox="1"/>
          <p:nvPr>
            <p:ph type="title"/>
          </p:nvPr>
        </p:nvSpPr>
        <p:spPr>
          <a:xfrm>
            <a:off x="628650" y="-88106"/>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lang="ca" sz="3100">
                <a:latin typeface="Albert Sans SemiBold"/>
                <a:ea typeface="Albert Sans SemiBold"/>
                <a:cs typeface="Albert Sans SemiBold"/>
                <a:sym typeface="Albert Sans SemiBold"/>
              </a:rPr>
              <a:t>El programa Lecxit</a:t>
            </a:r>
            <a:endParaRPr sz="3100">
              <a:latin typeface="Albert Sans SemiBold"/>
              <a:ea typeface="Albert Sans SemiBold"/>
              <a:cs typeface="Albert Sans SemiBold"/>
              <a:sym typeface="Albert Sans SemiBold"/>
            </a:endParaRPr>
          </a:p>
        </p:txBody>
      </p:sp>
      <p:cxnSp>
        <p:nvCxnSpPr>
          <p:cNvPr id="119" name="Google Shape;119;p27"/>
          <p:cNvCxnSpPr/>
          <p:nvPr/>
        </p:nvCxnSpPr>
        <p:spPr>
          <a:xfrm>
            <a:off x="676275" y="723900"/>
            <a:ext cx="7242000" cy="34800"/>
          </a:xfrm>
          <a:prstGeom prst="straightConnector1">
            <a:avLst/>
          </a:prstGeom>
          <a:noFill/>
          <a:ln cap="flat" cmpd="sng" w="63500">
            <a:solidFill>
              <a:srgbClr val="A5C728"/>
            </a:solidFill>
            <a:prstDash val="solid"/>
            <a:miter lim="8000"/>
            <a:headEnd len="sm" w="sm" type="none"/>
            <a:tailEnd len="sm" w="sm" type="none"/>
          </a:ln>
        </p:spPr>
      </p:cxnSp>
      <p:pic>
        <p:nvPicPr>
          <p:cNvPr descr="LECXIT es un programa promovido por la Fundació Bofill cuyo objetivo es impulsar el éxito educativo a través de la mejora de la comprensión lectora. Desde el proyecto tenemos el reto de garantizar que todo el alumnado finalice la etapa de primaria con un nivel de competencia lectora que les asegure su desarrollo educativo y social." id="120" name="Google Shape;120;p27" title="¿Qué es LECXIT? Lectura para el éxito educativo">
            <a:hlinkClick r:id="rId3"/>
          </p:cNvPr>
          <p:cNvPicPr preferRelativeResize="0"/>
          <p:nvPr/>
        </p:nvPicPr>
        <p:blipFill>
          <a:blip r:embed="rId4">
            <a:alphaModFix/>
          </a:blip>
          <a:stretch>
            <a:fillRect/>
          </a:stretch>
        </p:blipFill>
        <p:spPr>
          <a:xfrm>
            <a:off x="676279" y="906104"/>
            <a:ext cx="7242000" cy="418985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8"/>
          <p:cNvSpPr txBox="1"/>
          <p:nvPr>
            <p:ph type="title"/>
          </p:nvPr>
        </p:nvSpPr>
        <p:spPr>
          <a:xfrm>
            <a:off x="628650" y="-88106"/>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lang="ca" sz="3100">
                <a:latin typeface="Albert Sans SemiBold"/>
                <a:ea typeface="Albert Sans SemiBold"/>
                <a:cs typeface="Albert Sans SemiBold"/>
                <a:sym typeface="Albert Sans SemiBold"/>
              </a:rPr>
              <a:t>El programa Lecxit</a:t>
            </a:r>
            <a:endParaRPr sz="3100">
              <a:latin typeface="Albert Sans SemiBold"/>
              <a:ea typeface="Albert Sans SemiBold"/>
              <a:cs typeface="Albert Sans SemiBold"/>
              <a:sym typeface="Albert Sans SemiBold"/>
            </a:endParaRPr>
          </a:p>
        </p:txBody>
      </p:sp>
      <p:cxnSp>
        <p:nvCxnSpPr>
          <p:cNvPr id="126" name="Google Shape;126;p28"/>
          <p:cNvCxnSpPr/>
          <p:nvPr/>
        </p:nvCxnSpPr>
        <p:spPr>
          <a:xfrm>
            <a:off x="676275" y="666750"/>
            <a:ext cx="7239000" cy="19200"/>
          </a:xfrm>
          <a:prstGeom prst="straightConnector1">
            <a:avLst/>
          </a:prstGeom>
          <a:noFill/>
          <a:ln cap="flat" cmpd="sng" w="63500">
            <a:solidFill>
              <a:srgbClr val="A5C728"/>
            </a:solidFill>
            <a:prstDash val="solid"/>
            <a:miter lim="8000"/>
            <a:headEnd len="sm" w="sm" type="none"/>
            <a:tailEnd len="sm" w="sm" type="none"/>
          </a:ln>
        </p:spPr>
      </p:cxnSp>
      <p:sp>
        <p:nvSpPr>
          <p:cNvPr id="127" name="Google Shape;127;p28"/>
          <p:cNvSpPr/>
          <p:nvPr/>
        </p:nvSpPr>
        <p:spPr>
          <a:xfrm>
            <a:off x="464344" y="906169"/>
            <a:ext cx="7593900" cy="4272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888888"/>
              </a:solidFill>
              <a:latin typeface="Calibri"/>
              <a:ea typeface="Calibri"/>
              <a:cs typeface="Calibri"/>
              <a:sym typeface="Calibri"/>
            </a:endParaRPr>
          </a:p>
        </p:txBody>
      </p:sp>
      <p:sp>
        <p:nvSpPr>
          <p:cNvPr id="128" name="Google Shape;128;p28"/>
          <p:cNvSpPr txBox="1"/>
          <p:nvPr/>
        </p:nvSpPr>
        <p:spPr>
          <a:xfrm>
            <a:off x="971250" y="3401138"/>
            <a:ext cx="6648900" cy="1201200"/>
          </a:xfrm>
          <a:prstGeom prst="rect">
            <a:avLst/>
          </a:prstGeom>
          <a:noFill/>
          <a:ln>
            <a:noFill/>
          </a:ln>
        </p:spPr>
        <p:txBody>
          <a:bodyPr anchorCtr="0" anchor="t" bIns="68575" lIns="68575" spcFirstLastPara="1" rIns="68575" wrap="square" tIns="68575">
            <a:noAutofit/>
          </a:bodyPr>
          <a:lstStyle/>
          <a:p>
            <a:pPr indent="0" lvl="0" marL="0" marR="0" rtl="0" algn="ctr">
              <a:lnSpc>
                <a:spcPct val="150000"/>
              </a:lnSpc>
              <a:spcBef>
                <a:spcPts val="0"/>
              </a:spcBef>
              <a:spcAft>
                <a:spcPts val="0"/>
              </a:spcAft>
              <a:buClr>
                <a:srgbClr val="000000"/>
              </a:buClr>
              <a:buSzPts val="1800"/>
              <a:buFont typeface="Arial"/>
              <a:buNone/>
            </a:pPr>
            <a:r>
              <a:rPr b="1" lang="ca" sz="1800">
                <a:solidFill>
                  <a:srgbClr val="FF9015"/>
                </a:solidFill>
                <a:latin typeface="Albert Sans"/>
                <a:ea typeface="Albert Sans"/>
                <a:cs typeface="Albert Sans"/>
                <a:sym typeface="Albert Sans"/>
              </a:rPr>
              <a:t>Placer</a:t>
            </a:r>
            <a:r>
              <a:rPr b="1" i="0" lang="ca" sz="1800" u="none" cap="none" strike="noStrike">
                <a:solidFill>
                  <a:srgbClr val="FF9015"/>
                </a:solidFill>
                <a:latin typeface="Albert Sans"/>
                <a:ea typeface="Albert Sans"/>
                <a:cs typeface="Albert Sans"/>
                <a:sym typeface="Albert Sans"/>
              </a:rPr>
              <a:t> lector </a:t>
            </a:r>
            <a:r>
              <a:rPr b="1" i="0" lang="ca" sz="1800" u="none" cap="none" strike="noStrike">
                <a:solidFill>
                  <a:srgbClr val="00B2E3"/>
                </a:solidFill>
                <a:latin typeface="Albert Sans"/>
                <a:ea typeface="Albert Sans"/>
                <a:cs typeface="Albert Sans"/>
                <a:sym typeface="Albert Sans"/>
              </a:rPr>
              <a:t>-</a:t>
            </a:r>
            <a:r>
              <a:rPr b="1" i="0" lang="ca" sz="1800" u="none" cap="none" strike="noStrike">
                <a:solidFill>
                  <a:srgbClr val="FF9015"/>
                </a:solidFill>
                <a:latin typeface="Albert Sans"/>
                <a:ea typeface="Albert Sans"/>
                <a:cs typeface="Albert Sans"/>
                <a:sym typeface="Albert Sans"/>
              </a:rPr>
              <a:t> Confian</a:t>
            </a:r>
            <a:r>
              <a:rPr b="1" lang="ca" sz="1800">
                <a:solidFill>
                  <a:srgbClr val="FF9015"/>
                </a:solidFill>
                <a:latin typeface="Albert Sans"/>
                <a:ea typeface="Albert Sans"/>
                <a:cs typeface="Albert Sans"/>
                <a:sym typeface="Albert Sans"/>
              </a:rPr>
              <a:t>z</a:t>
            </a:r>
            <a:r>
              <a:rPr b="1" i="0" lang="ca" sz="1800" u="none" cap="none" strike="noStrike">
                <a:solidFill>
                  <a:srgbClr val="FF9015"/>
                </a:solidFill>
                <a:latin typeface="Albert Sans"/>
                <a:ea typeface="Albert Sans"/>
                <a:cs typeface="Albert Sans"/>
                <a:sym typeface="Albert Sans"/>
              </a:rPr>
              <a:t>a </a:t>
            </a:r>
            <a:r>
              <a:rPr b="1" i="0" lang="ca" sz="1800" u="none" cap="none" strike="noStrike">
                <a:solidFill>
                  <a:srgbClr val="00B2E3"/>
                </a:solidFill>
                <a:latin typeface="Albert Sans"/>
                <a:ea typeface="Albert Sans"/>
                <a:cs typeface="Albert Sans"/>
                <a:sym typeface="Albert Sans"/>
              </a:rPr>
              <a:t>-</a:t>
            </a:r>
            <a:r>
              <a:rPr b="1" i="0" lang="ca" sz="1800" u="none" cap="none" strike="noStrike">
                <a:solidFill>
                  <a:srgbClr val="FF9015"/>
                </a:solidFill>
                <a:latin typeface="Albert Sans"/>
                <a:ea typeface="Albert Sans"/>
                <a:cs typeface="Albert Sans"/>
                <a:sym typeface="Albert Sans"/>
              </a:rPr>
              <a:t> Oportuni</a:t>
            </a:r>
            <a:r>
              <a:rPr b="1" lang="ca" sz="1800">
                <a:solidFill>
                  <a:srgbClr val="FF9015"/>
                </a:solidFill>
                <a:latin typeface="Albert Sans"/>
                <a:ea typeface="Albert Sans"/>
                <a:cs typeface="Albert Sans"/>
                <a:sym typeface="Albert Sans"/>
              </a:rPr>
              <a:t>dades</a:t>
            </a:r>
            <a:r>
              <a:rPr b="1" i="0" lang="ca" sz="1800" u="none" cap="none" strike="noStrike">
                <a:solidFill>
                  <a:srgbClr val="FF9015"/>
                </a:solidFill>
                <a:latin typeface="Albert Sans"/>
                <a:ea typeface="Albert Sans"/>
                <a:cs typeface="Albert Sans"/>
                <a:sym typeface="Albert Sans"/>
              </a:rPr>
              <a:t> </a:t>
            </a:r>
            <a:r>
              <a:rPr b="1" i="0" lang="ca" sz="1800" u="none" cap="none" strike="noStrike">
                <a:solidFill>
                  <a:srgbClr val="00B2E3"/>
                </a:solidFill>
                <a:latin typeface="Albert Sans"/>
                <a:ea typeface="Albert Sans"/>
                <a:cs typeface="Albert Sans"/>
                <a:sym typeface="Albert Sans"/>
              </a:rPr>
              <a:t>-</a:t>
            </a:r>
            <a:r>
              <a:rPr b="1" i="0" lang="ca" sz="1800" u="none" cap="none" strike="noStrike">
                <a:solidFill>
                  <a:srgbClr val="FF9015"/>
                </a:solidFill>
                <a:latin typeface="Albert Sans"/>
                <a:ea typeface="Albert Sans"/>
                <a:cs typeface="Albert Sans"/>
                <a:sym typeface="Albert Sans"/>
              </a:rPr>
              <a:t> Acompa</a:t>
            </a:r>
            <a:r>
              <a:rPr b="1" lang="ca" sz="1800">
                <a:solidFill>
                  <a:srgbClr val="FF9015"/>
                </a:solidFill>
                <a:latin typeface="Albert Sans"/>
                <a:ea typeface="Albert Sans"/>
                <a:cs typeface="Albert Sans"/>
                <a:sym typeface="Albert Sans"/>
              </a:rPr>
              <a:t>ñamiento </a:t>
            </a:r>
            <a:r>
              <a:rPr b="1" lang="ca" sz="1800">
                <a:solidFill>
                  <a:srgbClr val="00B2E3"/>
                </a:solidFill>
                <a:latin typeface="Albert Sans"/>
                <a:ea typeface="Albert Sans"/>
                <a:cs typeface="Albert Sans"/>
                <a:sym typeface="Albert Sans"/>
              </a:rPr>
              <a:t>-</a:t>
            </a:r>
            <a:r>
              <a:rPr b="1" lang="ca" sz="1800">
                <a:solidFill>
                  <a:srgbClr val="FF9015"/>
                </a:solidFill>
                <a:latin typeface="Albert Sans"/>
                <a:ea typeface="Albert Sans"/>
                <a:cs typeface="Albert Sans"/>
                <a:sym typeface="Albert Sans"/>
              </a:rPr>
              <a:t> </a:t>
            </a:r>
            <a:r>
              <a:rPr b="1" i="0" lang="ca" sz="1800" u="none" cap="none" strike="noStrike">
                <a:solidFill>
                  <a:srgbClr val="FF9015"/>
                </a:solidFill>
                <a:latin typeface="Albert Sans"/>
                <a:ea typeface="Albert Sans"/>
                <a:cs typeface="Albert Sans"/>
                <a:sym typeface="Albert Sans"/>
              </a:rPr>
              <a:t> Segur</a:t>
            </a:r>
            <a:r>
              <a:rPr b="1" lang="ca" sz="1800">
                <a:solidFill>
                  <a:srgbClr val="FF9015"/>
                </a:solidFill>
                <a:latin typeface="Albert Sans"/>
                <a:ea typeface="Albert Sans"/>
                <a:cs typeface="Albert Sans"/>
                <a:sym typeface="Albert Sans"/>
              </a:rPr>
              <a:t>idad</a:t>
            </a:r>
            <a:r>
              <a:rPr b="1" i="0" lang="ca" sz="1800" u="none" cap="none" strike="noStrike">
                <a:solidFill>
                  <a:srgbClr val="FF9015"/>
                </a:solidFill>
                <a:latin typeface="Albert Sans"/>
                <a:ea typeface="Albert Sans"/>
                <a:cs typeface="Albert Sans"/>
                <a:sym typeface="Albert Sans"/>
              </a:rPr>
              <a:t> </a:t>
            </a:r>
            <a:r>
              <a:rPr b="1" i="0" lang="ca" sz="1800" u="none" cap="none" strike="noStrike">
                <a:solidFill>
                  <a:srgbClr val="00B2E3"/>
                </a:solidFill>
                <a:latin typeface="Albert Sans"/>
                <a:ea typeface="Albert Sans"/>
                <a:cs typeface="Albert Sans"/>
                <a:sym typeface="Albert Sans"/>
              </a:rPr>
              <a:t>-</a:t>
            </a:r>
            <a:r>
              <a:rPr b="1" i="0" lang="ca" sz="1800" u="none" cap="none" strike="noStrike">
                <a:solidFill>
                  <a:srgbClr val="FF9015"/>
                </a:solidFill>
                <a:latin typeface="Albert Sans"/>
                <a:ea typeface="Albert Sans"/>
                <a:cs typeface="Albert Sans"/>
                <a:sym typeface="Albert Sans"/>
              </a:rPr>
              <a:t> Gusto lector </a:t>
            </a:r>
            <a:r>
              <a:rPr b="1" i="0" lang="ca" sz="1800" u="none" cap="none" strike="noStrike">
                <a:solidFill>
                  <a:srgbClr val="00B2E3"/>
                </a:solidFill>
                <a:latin typeface="Albert Sans"/>
                <a:ea typeface="Albert Sans"/>
                <a:cs typeface="Albert Sans"/>
                <a:sym typeface="Albert Sans"/>
              </a:rPr>
              <a:t>-</a:t>
            </a:r>
            <a:r>
              <a:rPr b="1" i="0" lang="ca" sz="1800" u="none" cap="none" strike="noStrike">
                <a:solidFill>
                  <a:srgbClr val="FF9015"/>
                </a:solidFill>
                <a:latin typeface="Albert Sans"/>
                <a:ea typeface="Albert Sans"/>
                <a:cs typeface="Albert Sans"/>
                <a:sym typeface="Albert Sans"/>
              </a:rPr>
              <a:t> Autoestima </a:t>
            </a:r>
            <a:r>
              <a:rPr b="1" i="0" lang="ca" sz="1800" u="none" cap="none" strike="noStrike">
                <a:solidFill>
                  <a:srgbClr val="00B2E3"/>
                </a:solidFill>
                <a:latin typeface="Albert Sans"/>
                <a:ea typeface="Albert Sans"/>
                <a:cs typeface="Albert Sans"/>
                <a:sym typeface="Albert Sans"/>
              </a:rPr>
              <a:t>-</a:t>
            </a:r>
            <a:r>
              <a:rPr b="1" i="0" lang="ca" sz="1800" u="none" cap="none" strike="noStrike">
                <a:solidFill>
                  <a:srgbClr val="FF9015"/>
                </a:solidFill>
                <a:latin typeface="Albert Sans"/>
                <a:ea typeface="Albert Sans"/>
                <a:cs typeface="Albert Sans"/>
                <a:sym typeface="Albert Sans"/>
              </a:rPr>
              <a:t> Comprensión lectora</a:t>
            </a:r>
            <a:endParaRPr b="1" i="0" sz="1800" u="none" cap="none" strike="noStrike">
              <a:solidFill>
                <a:srgbClr val="FF9015"/>
              </a:solidFill>
              <a:latin typeface="Albert Sans"/>
              <a:ea typeface="Albert Sans"/>
              <a:cs typeface="Albert Sans"/>
              <a:sym typeface="Albert Sans"/>
            </a:endParaRPr>
          </a:p>
        </p:txBody>
      </p:sp>
      <p:pic>
        <p:nvPicPr>
          <p:cNvPr id="129" name="Google Shape;129;p28"/>
          <p:cNvPicPr preferRelativeResize="0"/>
          <p:nvPr/>
        </p:nvPicPr>
        <p:blipFill>
          <a:blip r:embed="rId3">
            <a:alphaModFix/>
          </a:blip>
          <a:stretch>
            <a:fillRect/>
          </a:stretch>
        </p:blipFill>
        <p:spPr>
          <a:xfrm>
            <a:off x="2279316" y="1214447"/>
            <a:ext cx="4585368" cy="1989619"/>
          </a:xfrm>
          <a:prstGeom prst="rect">
            <a:avLst/>
          </a:prstGeom>
          <a:solidFill>
            <a:schemeClr val="lt1"/>
          </a:solidFill>
          <a:ln cap="flat" cmpd="sng" w="9525">
            <a:solidFill>
              <a:schemeClr val="lt1"/>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descr="pasted-image.pdf" id="134" name="Google Shape;134;p29"/>
          <p:cNvPicPr preferRelativeResize="0"/>
          <p:nvPr/>
        </p:nvPicPr>
        <p:blipFill rotWithShape="1">
          <a:blip r:embed="rId3">
            <a:alphaModFix/>
          </a:blip>
          <a:srcRect b="0" l="0" r="0" t="0"/>
          <a:stretch/>
        </p:blipFill>
        <p:spPr>
          <a:xfrm>
            <a:off x="285750" y="1500074"/>
            <a:ext cx="8572503" cy="2276701"/>
          </a:xfrm>
          <a:prstGeom prst="rect">
            <a:avLst/>
          </a:prstGeom>
          <a:noFill/>
          <a:ln>
            <a:noFill/>
          </a:ln>
        </p:spPr>
      </p:pic>
      <p:sp>
        <p:nvSpPr>
          <p:cNvPr id="135" name="Google Shape;135;p29"/>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lang="ca"/>
              <a:t>Momentos de una sesión Lecxit</a:t>
            </a:r>
            <a:endParaRPr/>
          </a:p>
        </p:txBody>
      </p:sp>
      <p:sp>
        <p:nvSpPr>
          <p:cNvPr id="136" name="Google Shape;136;p29"/>
          <p:cNvSpPr/>
          <p:nvPr/>
        </p:nvSpPr>
        <p:spPr>
          <a:xfrm rot="5400000">
            <a:off x="4036971" y="302977"/>
            <a:ext cx="223830" cy="6142500"/>
          </a:xfrm>
          <a:custGeom>
            <a:rect b="b" l="l" r="r" t="t"/>
            <a:pathLst>
              <a:path extrusionOk="0" h="21600" w="21600">
                <a:moveTo>
                  <a:pt x="0" y="0"/>
                </a:moveTo>
                <a:cubicBezTo>
                  <a:pt x="11929" y="0"/>
                  <a:pt x="21600" y="32"/>
                  <a:pt x="21600" y="72"/>
                </a:cubicBezTo>
                <a:lnTo>
                  <a:pt x="21600" y="21528"/>
                </a:lnTo>
                <a:cubicBezTo>
                  <a:pt x="21600" y="21568"/>
                  <a:pt x="11929" y="21600"/>
                  <a:pt x="0" y="21600"/>
                </a:cubicBezTo>
              </a:path>
            </a:pathLst>
          </a:custGeom>
          <a:noFill/>
          <a:ln cap="flat" cmpd="sng" w="38100">
            <a:solidFill>
              <a:srgbClr val="FF9015"/>
            </a:solidFill>
            <a:prstDash val="solid"/>
            <a:miter lim="8000"/>
            <a:headEnd len="sm" w="sm" type="none"/>
            <a:tailEnd len="sm" w="sm" type="none"/>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400"/>
              <a:buFont typeface="Calibri"/>
              <a:buNone/>
            </a:pPr>
            <a:r>
              <a:t/>
            </a:r>
            <a:endParaRPr b="0" i="0" sz="1400" u="none" cap="none" strike="noStrike">
              <a:solidFill>
                <a:srgbClr val="FF9015"/>
              </a:solidFill>
              <a:latin typeface="Calibri"/>
              <a:ea typeface="Calibri"/>
              <a:cs typeface="Calibri"/>
              <a:sym typeface="Calibri"/>
            </a:endParaRPr>
          </a:p>
        </p:txBody>
      </p:sp>
      <p:cxnSp>
        <p:nvCxnSpPr>
          <p:cNvPr id="137" name="Google Shape;137;p29"/>
          <p:cNvCxnSpPr/>
          <p:nvPr/>
        </p:nvCxnSpPr>
        <p:spPr>
          <a:xfrm>
            <a:off x="676275" y="952500"/>
            <a:ext cx="7791600" cy="0"/>
          </a:xfrm>
          <a:prstGeom prst="straightConnector1">
            <a:avLst/>
          </a:prstGeom>
          <a:noFill/>
          <a:ln cap="flat" cmpd="sng" w="63500">
            <a:solidFill>
              <a:srgbClr val="A5C728"/>
            </a:solidFill>
            <a:prstDash val="solid"/>
            <a:miter lim="8000"/>
            <a:headEnd len="sm" w="sm" type="none"/>
            <a:tailEnd len="sm" w="sm" type="none"/>
          </a:ln>
        </p:spPr>
      </p:cxnSp>
      <p:sp>
        <p:nvSpPr>
          <p:cNvPr id="138" name="Google Shape;138;p29"/>
          <p:cNvSpPr/>
          <p:nvPr/>
        </p:nvSpPr>
        <p:spPr>
          <a:xfrm>
            <a:off x="1937625" y="2416725"/>
            <a:ext cx="577500" cy="3102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ca" sz="800">
                <a:latin typeface="Poppins"/>
                <a:ea typeface="Poppins"/>
                <a:cs typeface="Poppins"/>
                <a:sym typeface="Poppins"/>
              </a:rPr>
              <a:t>Acogida</a:t>
            </a:r>
            <a:endParaRPr b="1" sz="800">
              <a:latin typeface="Poppins"/>
              <a:ea typeface="Poppins"/>
              <a:cs typeface="Poppins"/>
              <a:sym typeface="Poppins"/>
            </a:endParaRPr>
          </a:p>
        </p:txBody>
      </p:sp>
      <p:sp>
        <p:nvSpPr>
          <p:cNvPr id="139" name="Google Shape;139;p29"/>
          <p:cNvSpPr/>
          <p:nvPr/>
        </p:nvSpPr>
        <p:spPr>
          <a:xfrm>
            <a:off x="2743613" y="2261700"/>
            <a:ext cx="577500" cy="6201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sp>
        <p:nvSpPr>
          <p:cNvPr id="140" name="Google Shape;140;p29"/>
          <p:cNvSpPr txBox="1"/>
          <p:nvPr/>
        </p:nvSpPr>
        <p:spPr>
          <a:xfrm>
            <a:off x="1803788" y="3571181"/>
            <a:ext cx="534600" cy="4917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t/>
            </a:r>
            <a:endParaRPr sz="2100">
              <a:latin typeface="Calibri"/>
              <a:ea typeface="Calibri"/>
              <a:cs typeface="Calibri"/>
              <a:sym typeface="Calibri"/>
            </a:endParaRPr>
          </a:p>
        </p:txBody>
      </p:sp>
      <p:sp>
        <p:nvSpPr>
          <p:cNvPr id="141" name="Google Shape;141;p29"/>
          <p:cNvSpPr/>
          <p:nvPr/>
        </p:nvSpPr>
        <p:spPr>
          <a:xfrm>
            <a:off x="365719" y="2324888"/>
            <a:ext cx="663000" cy="620100"/>
          </a:xfrm>
          <a:prstGeom prst="rect">
            <a:avLst/>
          </a:prstGeom>
          <a:solidFill>
            <a:srgbClr val="00B2E3"/>
          </a:solidFill>
          <a:ln cap="flat" cmpd="sng" w="9525">
            <a:solidFill>
              <a:srgbClr val="00B2E3"/>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Clr>
                <a:schemeClr val="dk1"/>
              </a:buClr>
              <a:buSzPts val="800"/>
              <a:buFont typeface="Arial"/>
              <a:buNone/>
            </a:pPr>
            <a:r>
              <a:rPr b="1" lang="ca" sz="800">
                <a:solidFill>
                  <a:schemeClr val="dk1"/>
                </a:solidFill>
                <a:latin typeface="Poppins"/>
                <a:ea typeface="Poppins"/>
                <a:cs typeface="Poppins"/>
                <a:sym typeface="Poppins"/>
              </a:rPr>
              <a:t>Quiero ser mentor/a</a:t>
            </a:r>
            <a:endParaRPr b="1" sz="800">
              <a:solidFill>
                <a:schemeClr val="dk1"/>
              </a:solidFill>
              <a:latin typeface="Poppins"/>
              <a:ea typeface="Poppins"/>
              <a:cs typeface="Poppins"/>
              <a:sym typeface="Poppins"/>
            </a:endParaRPr>
          </a:p>
        </p:txBody>
      </p:sp>
      <p:sp>
        <p:nvSpPr>
          <p:cNvPr id="142" name="Google Shape;142;p29"/>
          <p:cNvSpPr/>
          <p:nvPr/>
        </p:nvSpPr>
        <p:spPr>
          <a:xfrm>
            <a:off x="7347056" y="2438400"/>
            <a:ext cx="663000" cy="400200"/>
          </a:xfrm>
          <a:prstGeom prst="rect">
            <a:avLst/>
          </a:prstGeom>
          <a:solidFill>
            <a:srgbClr val="00B2E3"/>
          </a:solidFill>
          <a:ln cap="flat" cmpd="sng" w="9525">
            <a:solidFill>
              <a:srgbClr val="00B2E3"/>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Clr>
                <a:schemeClr val="dk1"/>
              </a:buClr>
              <a:buSzPts val="800"/>
              <a:buFont typeface="Arial"/>
              <a:buNone/>
            </a:pPr>
            <a:r>
              <a:rPr b="1" lang="ca" sz="800">
                <a:solidFill>
                  <a:schemeClr val="dk1"/>
                </a:solidFill>
                <a:latin typeface="Poppins"/>
                <a:ea typeface="Poppins"/>
                <a:cs typeface="Poppins"/>
                <a:sym typeface="Poppins"/>
              </a:rPr>
              <a:t>Recursos</a:t>
            </a:r>
            <a:endParaRPr sz="1100">
              <a:latin typeface="Calibri"/>
              <a:ea typeface="Calibri"/>
              <a:cs typeface="Calibri"/>
              <a:sym typeface="Calibri"/>
            </a:endParaRPr>
          </a:p>
        </p:txBody>
      </p:sp>
      <p:sp>
        <p:nvSpPr>
          <p:cNvPr id="143" name="Google Shape;143;p29"/>
          <p:cNvSpPr txBox="1"/>
          <p:nvPr/>
        </p:nvSpPr>
        <p:spPr>
          <a:xfrm>
            <a:off x="8195175" y="2292375"/>
            <a:ext cx="663000" cy="727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t/>
            </a:r>
            <a:endParaRPr b="1" sz="800">
              <a:latin typeface="Poppins"/>
              <a:ea typeface="Poppins"/>
              <a:cs typeface="Poppins"/>
              <a:sym typeface="Poppins"/>
            </a:endParaRPr>
          </a:p>
          <a:p>
            <a:pPr indent="0" lvl="0" marL="0" rtl="0" algn="l">
              <a:spcBef>
                <a:spcPts val="0"/>
              </a:spcBef>
              <a:spcAft>
                <a:spcPts val="0"/>
              </a:spcAft>
              <a:buNone/>
            </a:pPr>
            <a:r>
              <a:t/>
            </a:r>
            <a:endParaRPr b="1" sz="800">
              <a:latin typeface="Poppins"/>
              <a:ea typeface="Poppins"/>
              <a:cs typeface="Poppins"/>
              <a:sym typeface="Poppins"/>
            </a:endParaRPr>
          </a:p>
        </p:txBody>
      </p:sp>
      <p:sp>
        <p:nvSpPr>
          <p:cNvPr id="144" name="Google Shape;144;p29"/>
          <p:cNvSpPr/>
          <p:nvPr/>
        </p:nvSpPr>
        <p:spPr>
          <a:xfrm>
            <a:off x="1183631" y="2324888"/>
            <a:ext cx="577500" cy="6201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sp>
        <p:nvSpPr>
          <p:cNvPr id="145" name="Google Shape;145;p29"/>
          <p:cNvSpPr txBox="1"/>
          <p:nvPr/>
        </p:nvSpPr>
        <p:spPr>
          <a:xfrm>
            <a:off x="1131628" y="2416725"/>
            <a:ext cx="577500" cy="3102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ca" sz="800">
                <a:latin typeface="Poppins"/>
                <a:ea typeface="Poppins"/>
                <a:cs typeface="Poppins"/>
                <a:sym typeface="Poppins"/>
              </a:rPr>
              <a:t>Primer día</a:t>
            </a:r>
            <a:endParaRPr b="1" sz="800">
              <a:latin typeface="Poppins"/>
              <a:ea typeface="Poppins"/>
              <a:cs typeface="Poppins"/>
              <a:sym typeface="Poppins"/>
            </a:endParaRPr>
          </a:p>
        </p:txBody>
      </p:sp>
      <p:sp>
        <p:nvSpPr>
          <p:cNvPr id="146" name="Google Shape;146;p29"/>
          <p:cNvSpPr txBox="1"/>
          <p:nvPr/>
        </p:nvSpPr>
        <p:spPr>
          <a:xfrm>
            <a:off x="2743613" y="2392500"/>
            <a:ext cx="577500" cy="4917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ca" sz="800">
                <a:latin typeface="Poppins"/>
                <a:ea typeface="Poppins"/>
                <a:cs typeface="Poppins"/>
                <a:sym typeface="Poppins"/>
              </a:rPr>
              <a:t>Elección del libro</a:t>
            </a:r>
            <a:endParaRPr b="1" sz="800">
              <a:latin typeface="Poppins"/>
              <a:ea typeface="Poppins"/>
              <a:cs typeface="Poppins"/>
              <a:sym typeface="Poppins"/>
            </a:endParaRPr>
          </a:p>
        </p:txBody>
      </p:sp>
      <p:sp>
        <p:nvSpPr>
          <p:cNvPr id="147" name="Google Shape;147;p29"/>
          <p:cNvSpPr txBox="1"/>
          <p:nvPr/>
        </p:nvSpPr>
        <p:spPr>
          <a:xfrm>
            <a:off x="2069925" y="3940275"/>
            <a:ext cx="577500" cy="4917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t/>
            </a:r>
            <a:endParaRPr b="1" sz="800">
              <a:latin typeface="Poppins"/>
              <a:ea typeface="Poppins"/>
              <a:cs typeface="Poppins"/>
              <a:sym typeface="Poppins"/>
            </a:endParaRPr>
          </a:p>
        </p:txBody>
      </p:sp>
      <p:sp>
        <p:nvSpPr>
          <p:cNvPr id="148" name="Google Shape;148;p29"/>
          <p:cNvSpPr/>
          <p:nvPr/>
        </p:nvSpPr>
        <p:spPr>
          <a:xfrm>
            <a:off x="4206956" y="2328375"/>
            <a:ext cx="663000" cy="6201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Clr>
                <a:schemeClr val="dk1"/>
              </a:buClr>
              <a:buSzPts val="800"/>
              <a:buFont typeface="Arial"/>
              <a:buNone/>
            </a:pPr>
            <a:r>
              <a:rPr b="1" lang="ca" sz="800">
                <a:solidFill>
                  <a:schemeClr val="dk1"/>
                </a:solidFill>
                <a:latin typeface="Poppins"/>
                <a:ea typeface="Poppins"/>
                <a:cs typeface="Poppins"/>
                <a:sym typeface="Poppins"/>
              </a:rPr>
              <a:t>Durante la lectura</a:t>
            </a:r>
            <a:endParaRPr sz="1100">
              <a:latin typeface="Calibri"/>
              <a:ea typeface="Calibri"/>
              <a:cs typeface="Calibri"/>
              <a:sym typeface="Calibri"/>
            </a:endParaRPr>
          </a:p>
        </p:txBody>
      </p:sp>
      <p:sp>
        <p:nvSpPr>
          <p:cNvPr id="149" name="Google Shape;149;p29"/>
          <p:cNvSpPr/>
          <p:nvPr/>
        </p:nvSpPr>
        <p:spPr>
          <a:xfrm>
            <a:off x="3549600" y="2328375"/>
            <a:ext cx="577500" cy="6201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Clr>
                <a:schemeClr val="dk1"/>
              </a:buClr>
              <a:buSzPts val="800"/>
              <a:buFont typeface="Arial"/>
              <a:buNone/>
            </a:pPr>
            <a:r>
              <a:rPr b="1" lang="ca" sz="800">
                <a:solidFill>
                  <a:schemeClr val="dk1"/>
                </a:solidFill>
                <a:latin typeface="Poppins"/>
                <a:ea typeface="Poppins"/>
                <a:cs typeface="Poppins"/>
                <a:sym typeface="Poppins"/>
              </a:rPr>
              <a:t>Antes de leer</a:t>
            </a:r>
            <a:endParaRPr sz="1100">
              <a:latin typeface="Calibri"/>
              <a:ea typeface="Calibri"/>
              <a:cs typeface="Calibri"/>
              <a:sym typeface="Calibri"/>
            </a:endParaRPr>
          </a:p>
        </p:txBody>
      </p:sp>
      <p:sp>
        <p:nvSpPr>
          <p:cNvPr id="150" name="Google Shape;150;p29"/>
          <p:cNvSpPr/>
          <p:nvPr/>
        </p:nvSpPr>
        <p:spPr>
          <a:xfrm>
            <a:off x="5087419" y="2328375"/>
            <a:ext cx="577500" cy="6201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Clr>
                <a:schemeClr val="dk1"/>
              </a:buClr>
              <a:buSzPts val="800"/>
              <a:buFont typeface="Arial"/>
              <a:buNone/>
            </a:pPr>
            <a:r>
              <a:rPr b="1" lang="ca" sz="800">
                <a:solidFill>
                  <a:schemeClr val="dk1"/>
                </a:solidFill>
                <a:latin typeface="Poppins"/>
                <a:ea typeface="Poppins"/>
                <a:cs typeface="Poppins"/>
                <a:sym typeface="Poppins"/>
              </a:rPr>
              <a:t>Después de leer</a:t>
            </a:r>
            <a:endParaRPr b="1" sz="800">
              <a:solidFill>
                <a:schemeClr val="dk1"/>
              </a:solidFill>
              <a:latin typeface="Poppins"/>
              <a:ea typeface="Poppins"/>
              <a:cs typeface="Poppins"/>
              <a:sym typeface="Poppins"/>
            </a:endParaRPr>
          </a:p>
        </p:txBody>
      </p:sp>
      <p:sp>
        <p:nvSpPr>
          <p:cNvPr id="151" name="Google Shape;151;p29"/>
          <p:cNvSpPr txBox="1"/>
          <p:nvPr/>
        </p:nvSpPr>
        <p:spPr>
          <a:xfrm>
            <a:off x="3542288" y="4324350"/>
            <a:ext cx="577500" cy="4917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t/>
            </a:r>
            <a:endParaRPr b="1" sz="800">
              <a:latin typeface="Poppins"/>
              <a:ea typeface="Poppins"/>
              <a:cs typeface="Poppins"/>
              <a:sym typeface="Poppins"/>
            </a:endParaRPr>
          </a:p>
        </p:txBody>
      </p:sp>
      <p:sp>
        <p:nvSpPr>
          <p:cNvPr id="152" name="Google Shape;152;p29"/>
          <p:cNvSpPr txBox="1"/>
          <p:nvPr/>
        </p:nvSpPr>
        <p:spPr>
          <a:xfrm>
            <a:off x="5182434" y="4199325"/>
            <a:ext cx="577500" cy="4917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t/>
            </a:r>
            <a:endParaRPr b="1" sz="800">
              <a:latin typeface="Poppins"/>
              <a:ea typeface="Poppins"/>
              <a:cs typeface="Poppins"/>
              <a:sym typeface="Poppins"/>
            </a:endParaRPr>
          </a:p>
        </p:txBody>
      </p:sp>
      <p:sp>
        <p:nvSpPr>
          <p:cNvPr id="153" name="Google Shape;153;p29"/>
          <p:cNvSpPr/>
          <p:nvPr/>
        </p:nvSpPr>
        <p:spPr>
          <a:xfrm>
            <a:off x="5819869" y="2328375"/>
            <a:ext cx="663000" cy="6201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Clr>
                <a:schemeClr val="dk1"/>
              </a:buClr>
              <a:buSzPts val="800"/>
              <a:buFont typeface="Arial"/>
              <a:buNone/>
            </a:pPr>
            <a:r>
              <a:rPr b="1" lang="ca" sz="800">
                <a:solidFill>
                  <a:schemeClr val="dk1"/>
                </a:solidFill>
                <a:latin typeface="Poppins"/>
                <a:ea typeface="Poppins"/>
                <a:cs typeface="Poppins"/>
                <a:sym typeface="Poppins"/>
              </a:rPr>
              <a:t>Leemos de diferentes formas</a:t>
            </a:r>
            <a:endParaRPr b="1" sz="800">
              <a:solidFill>
                <a:schemeClr val="dk1"/>
              </a:solidFill>
              <a:latin typeface="Poppins"/>
              <a:ea typeface="Poppins"/>
              <a:cs typeface="Poppins"/>
              <a:sym typeface="Poppins"/>
            </a:endParaRPr>
          </a:p>
        </p:txBody>
      </p:sp>
      <p:sp>
        <p:nvSpPr>
          <p:cNvPr id="154" name="Google Shape;154;p29"/>
          <p:cNvSpPr/>
          <p:nvPr/>
        </p:nvSpPr>
        <p:spPr>
          <a:xfrm>
            <a:off x="6562013" y="2328375"/>
            <a:ext cx="739200" cy="6201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Clr>
                <a:schemeClr val="dk1"/>
              </a:buClr>
              <a:buSzPts val="800"/>
              <a:buFont typeface="Arial"/>
              <a:buNone/>
            </a:pPr>
            <a:r>
              <a:rPr b="1" lang="ca" sz="800">
                <a:solidFill>
                  <a:schemeClr val="dk1"/>
                </a:solidFill>
                <a:latin typeface="Poppins"/>
                <a:ea typeface="Poppins"/>
                <a:cs typeface="Poppins"/>
                <a:sym typeface="Poppins"/>
              </a:rPr>
              <a:t>Despedida de una sesión</a:t>
            </a:r>
            <a:endParaRPr b="1" sz="800">
              <a:solidFill>
                <a:schemeClr val="dk1"/>
              </a:solidFill>
              <a:latin typeface="Poppins"/>
              <a:ea typeface="Poppins"/>
              <a:cs typeface="Poppins"/>
              <a:sym typeface="Poppins"/>
            </a:endParaRPr>
          </a:p>
        </p:txBody>
      </p:sp>
      <p:sp>
        <p:nvSpPr>
          <p:cNvPr id="155" name="Google Shape;155;p29"/>
          <p:cNvSpPr txBox="1"/>
          <p:nvPr/>
        </p:nvSpPr>
        <p:spPr>
          <a:xfrm>
            <a:off x="6023878" y="4324350"/>
            <a:ext cx="577500" cy="4917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t/>
            </a:r>
            <a:endParaRPr b="1" sz="800">
              <a:latin typeface="Poppins"/>
              <a:ea typeface="Poppins"/>
              <a:cs typeface="Poppins"/>
              <a:sym typeface="Poppins"/>
            </a:endParaRPr>
          </a:p>
        </p:txBody>
      </p:sp>
      <p:sp>
        <p:nvSpPr>
          <p:cNvPr id="156" name="Google Shape;156;p29"/>
          <p:cNvSpPr txBox="1"/>
          <p:nvPr/>
        </p:nvSpPr>
        <p:spPr>
          <a:xfrm>
            <a:off x="7220128" y="3867600"/>
            <a:ext cx="577500" cy="4917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ca" sz="800">
                <a:latin typeface="Poppins"/>
                <a:ea typeface="Poppins"/>
                <a:cs typeface="Poppins"/>
                <a:sym typeface="Poppins"/>
              </a:rPr>
              <a:t>	</a:t>
            </a:r>
            <a:endParaRPr b="1" sz="800">
              <a:latin typeface="Poppins"/>
              <a:ea typeface="Poppins"/>
              <a:cs typeface="Poppins"/>
              <a:sym typeface="Poppins"/>
            </a:endParaRPr>
          </a:p>
          <a:p>
            <a:pPr indent="0" lvl="0" marL="0" rtl="0" algn="ctr">
              <a:spcBef>
                <a:spcPts val="0"/>
              </a:spcBef>
              <a:spcAft>
                <a:spcPts val="0"/>
              </a:spcAft>
              <a:buNone/>
            </a:pPr>
            <a:r>
              <a:t/>
            </a:r>
            <a:endParaRPr b="1" sz="800">
              <a:latin typeface="Poppins"/>
              <a:ea typeface="Poppins"/>
              <a:cs typeface="Poppins"/>
              <a:sym typeface="Poppins"/>
            </a:endParaRPr>
          </a:p>
          <a:p>
            <a:pPr indent="0" lvl="0" marL="0" rtl="0" algn="ctr">
              <a:spcBef>
                <a:spcPts val="0"/>
              </a:spcBef>
              <a:spcAft>
                <a:spcPts val="0"/>
              </a:spcAft>
              <a:buNone/>
            </a:pPr>
            <a:r>
              <a:t/>
            </a:r>
            <a:endParaRPr b="1" sz="800">
              <a:latin typeface="Poppins"/>
              <a:ea typeface="Poppins"/>
              <a:cs typeface="Poppins"/>
              <a:sym typeface="Poppins"/>
            </a:endParaRPr>
          </a:p>
          <a:p>
            <a:pPr indent="0" lvl="0" marL="0" rtl="0" algn="ctr">
              <a:spcBef>
                <a:spcPts val="0"/>
              </a:spcBef>
              <a:spcAft>
                <a:spcPts val="0"/>
              </a:spcAft>
              <a:buNone/>
            </a:pPr>
            <a:r>
              <a:t/>
            </a:r>
            <a:endParaRPr b="1" sz="800">
              <a:latin typeface="Poppins"/>
              <a:ea typeface="Poppins"/>
              <a:cs typeface="Poppins"/>
              <a:sym typeface="Poppins"/>
            </a:endParaRPr>
          </a:p>
          <a:p>
            <a:pPr indent="0" lvl="0" marL="0" rtl="0" algn="ctr">
              <a:spcBef>
                <a:spcPts val="0"/>
              </a:spcBef>
              <a:spcAft>
                <a:spcPts val="0"/>
              </a:spcAft>
              <a:buNone/>
            </a:pPr>
            <a:r>
              <a:t/>
            </a:r>
            <a:endParaRPr b="1" sz="800">
              <a:latin typeface="Poppins"/>
              <a:ea typeface="Poppins"/>
              <a:cs typeface="Poppins"/>
              <a:sym typeface="Poppins"/>
            </a:endParaRPr>
          </a:p>
          <a:p>
            <a:pPr indent="0" lvl="0" marL="0" rtl="0" algn="ctr">
              <a:spcBef>
                <a:spcPts val="0"/>
              </a:spcBef>
              <a:spcAft>
                <a:spcPts val="0"/>
              </a:spcAft>
              <a:buNone/>
            </a:pPr>
            <a:r>
              <a:t/>
            </a:r>
            <a:endParaRPr b="1" sz="800">
              <a:latin typeface="Poppins"/>
              <a:ea typeface="Poppins"/>
              <a:cs typeface="Poppins"/>
              <a:sym typeface="Poppins"/>
            </a:endParaRPr>
          </a:p>
          <a:p>
            <a:pPr indent="0" lvl="0" marL="0" rtl="0" algn="ctr">
              <a:spcBef>
                <a:spcPts val="0"/>
              </a:spcBef>
              <a:spcAft>
                <a:spcPts val="0"/>
              </a:spcAft>
              <a:buNone/>
            </a:pPr>
            <a:r>
              <a:t/>
            </a:r>
            <a:endParaRPr b="1" sz="800">
              <a:latin typeface="Poppins"/>
              <a:ea typeface="Poppins"/>
              <a:cs typeface="Poppins"/>
              <a:sym typeface="Poppins"/>
            </a:endParaRPr>
          </a:p>
        </p:txBody>
      </p:sp>
      <p:sp>
        <p:nvSpPr>
          <p:cNvPr id="157" name="Google Shape;157;p29"/>
          <p:cNvSpPr txBox="1"/>
          <p:nvPr/>
        </p:nvSpPr>
        <p:spPr>
          <a:xfrm>
            <a:off x="6481078" y="4781550"/>
            <a:ext cx="577500" cy="4917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t/>
            </a:r>
            <a:endParaRPr b="1" sz="800">
              <a:latin typeface="Poppins"/>
              <a:ea typeface="Poppins"/>
              <a:cs typeface="Poppins"/>
              <a:sym typeface="Poppins"/>
            </a:endParaRPr>
          </a:p>
        </p:txBody>
      </p:sp>
      <p:sp>
        <p:nvSpPr>
          <p:cNvPr id="158" name="Google Shape;158;p29"/>
          <p:cNvSpPr/>
          <p:nvPr/>
        </p:nvSpPr>
        <p:spPr>
          <a:xfrm>
            <a:off x="8175863" y="2345925"/>
            <a:ext cx="663000" cy="620100"/>
          </a:xfrm>
          <a:prstGeom prst="rect">
            <a:avLst/>
          </a:prstGeom>
          <a:solidFill>
            <a:srgbClr val="00B2E3"/>
          </a:solidFill>
          <a:ln cap="flat" cmpd="sng" w="9525">
            <a:solidFill>
              <a:srgbClr val="00B2E3"/>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ca" sz="800">
                <a:solidFill>
                  <a:schemeClr val="dk1"/>
                </a:solidFill>
                <a:latin typeface="Poppins"/>
                <a:ea typeface="Poppins"/>
                <a:cs typeface="Poppins"/>
                <a:sym typeface="Poppins"/>
              </a:rPr>
              <a:t>Dudas</a:t>
            </a:r>
            <a:endParaRPr b="1" sz="800">
              <a:solidFill>
                <a:schemeClr val="dk1"/>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0"/>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marR="0" rtl="0" algn="l">
              <a:lnSpc>
                <a:spcPct val="90000"/>
              </a:lnSpc>
              <a:spcBef>
                <a:spcPts val="0"/>
              </a:spcBef>
              <a:spcAft>
                <a:spcPts val="0"/>
              </a:spcAft>
              <a:buClr>
                <a:srgbClr val="00B2E3"/>
              </a:buClr>
              <a:buSzPts val="3300"/>
              <a:buFont typeface="Arial"/>
              <a:buNone/>
            </a:pPr>
            <a:r>
              <a:rPr b="1" lang="ca">
                <a:solidFill>
                  <a:srgbClr val="00B2E3"/>
                </a:solidFill>
                <a:latin typeface="Albert Sans"/>
                <a:ea typeface="Albert Sans"/>
                <a:cs typeface="Albert Sans"/>
                <a:sym typeface="Albert Sans"/>
              </a:rPr>
              <a:t>¡Quiero ser mentor/a!</a:t>
            </a:r>
            <a:endParaRPr b="1">
              <a:latin typeface="Albert Sans"/>
              <a:ea typeface="Albert Sans"/>
              <a:cs typeface="Albert Sans"/>
              <a:sym typeface="Albert Sans"/>
            </a:endParaRPr>
          </a:p>
        </p:txBody>
      </p:sp>
      <p:cxnSp>
        <p:nvCxnSpPr>
          <p:cNvPr id="164" name="Google Shape;164;p30"/>
          <p:cNvCxnSpPr/>
          <p:nvPr/>
        </p:nvCxnSpPr>
        <p:spPr>
          <a:xfrm>
            <a:off x="676275" y="952500"/>
            <a:ext cx="7791600" cy="0"/>
          </a:xfrm>
          <a:prstGeom prst="straightConnector1">
            <a:avLst/>
          </a:prstGeom>
          <a:noFill/>
          <a:ln cap="flat" cmpd="sng" w="63500">
            <a:solidFill>
              <a:srgbClr val="00B2E3"/>
            </a:solidFill>
            <a:prstDash val="solid"/>
            <a:miter lim="8000"/>
            <a:headEnd len="sm" w="sm" type="none"/>
            <a:tailEnd len="sm" w="sm" type="none"/>
          </a:ln>
        </p:spPr>
      </p:cxnSp>
      <p:pic>
        <p:nvPicPr>
          <p:cNvPr descr="pasted-image.pdf" id="165" name="Google Shape;165;p30"/>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pic>
        <p:nvPicPr>
          <p:cNvPr id="166" name="Google Shape;166;p30"/>
          <p:cNvPicPr preferRelativeResize="0"/>
          <p:nvPr/>
        </p:nvPicPr>
        <p:blipFill rotWithShape="1">
          <a:blip r:embed="rId4">
            <a:alphaModFix/>
          </a:blip>
          <a:srcRect b="8560" l="6958" r="6168" t="10065"/>
          <a:stretch/>
        </p:blipFill>
        <p:spPr>
          <a:xfrm>
            <a:off x="2020379" y="1253063"/>
            <a:ext cx="5103247" cy="357538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1"/>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marR="0" rtl="0" algn="l">
              <a:lnSpc>
                <a:spcPct val="90000"/>
              </a:lnSpc>
              <a:spcBef>
                <a:spcPts val="0"/>
              </a:spcBef>
              <a:spcAft>
                <a:spcPts val="0"/>
              </a:spcAft>
              <a:buClr>
                <a:srgbClr val="00B2E3"/>
              </a:buClr>
              <a:buSzPts val="3300"/>
              <a:buFont typeface="Arial"/>
              <a:buNone/>
            </a:pPr>
            <a:r>
              <a:rPr b="1" lang="ca">
                <a:solidFill>
                  <a:srgbClr val="00B2E3"/>
                </a:solidFill>
                <a:latin typeface="Albert Sans"/>
                <a:ea typeface="Albert Sans"/>
                <a:cs typeface="Albert Sans"/>
                <a:sym typeface="Albert Sans"/>
              </a:rPr>
              <a:t>¡Quiero ser mentor/a!</a:t>
            </a:r>
            <a:endParaRPr b="1">
              <a:latin typeface="Albert Sans"/>
              <a:ea typeface="Albert Sans"/>
              <a:cs typeface="Albert Sans"/>
              <a:sym typeface="Albert Sans"/>
            </a:endParaRPr>
          </a:p>
        </p:txBody>
      </p:sp>
      <p:cxnSp>
        <p:nvCxnSpPr>
          <p:cNvPr id="172" name="Google Shape;172;p31"/>
          <p:cNvCxnSpPr/>
          <p:nvPr/>
        </p:nvCxnSpPr>
        <p:spPr>
          <a:xfrm>
            <a:off x="676275" y="952500"/>
            <a:ext cx="7791600" cy="0"/>
          </a:xfrm>
          <a:prstGeom prst="straightConnector1">
            <a:avLst/>
          </a:prstGeom>
          <a:noFill/>
          <a:ln cap="flat" cmpd="sng" w="63500">
            <a:solidFill>
              <a:srgbClr val="00B2E3"/>
            </a:solidFill>
            <a:prstDash val="solid"/>
            <a:miter lim="8000"/>
            <a:headEnd len="sm" w="sm" type="none"/>
            <a:tailEnd len="sm" w="sm" type="none"/>
          </a:ln>
        </p:spPr>
      </p:cxnSp>
      <p:sp>
        <p:nvSpPr>
          <p:cNvPr id="173" name="Google Shape;173;p31"/>
          <p:cNvSpPr/>
          <p:nvPr/>
        </p:nvSpPr>
        <p:spPr>
          <a:xfrm>
            <a:off x="561975"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00B2E3"/>
              </a:buClr>
              <a:buSzPts val="1500"/>
              <a:buFont typeface="Raleway"/>
              <a:buNone/>
            </a:pPr>
            <a:r>
              <a:rPr b="1" lang="ca" sz="1500">
                <a:solidFill>
                  <a:srgbClr val="00B2E3"/>
                </a:solidFill>
                <a:latin typeface="Albert Sans"/>
                <a:ea typeface="Albert Sans"/>
                <a:cs typeface="Albert Sans"/>
                <a:sym typeface="Albert Sans"/>
              </a:rPr>
              <a:t>¿</a:t>
            </a:r>
            <a:r>
              <a:rPr b="1" i="0" lang="ca" sz="1500" u="none" cap="none" strike="noStrike">
                <a:solidFill>
                  <a:srgbClr val="00B2E3"/>
                </a:solidFill>
                <a:latin typeface="Albert Sans"/>
                <a:ea typeface="Albert Sans"/>
                <a:cs typeface="Albert Sans"/>
                <a:sym typeface="Albert Sans"/>
              </a:rPr>
              <a:t>Qu</a:t>
            </a:r>
            <a:r>
              <a:rPr b="1" lang="ca" sz="1500">
                <a:solidFill>
                  <a:srgbClr val="00B2E3"/>
                </a:solidFill>
                <a:latin typeface="Albert Sans"/>
                <a:ea typeface="Albert Sans"/>
                <a:cs typeface="Albert Sans"/>
                <a:sym typeface="Albert Sans"/>
              </a:rPr>
              <a:t>é</a:t>
            </a:r>
            <a:r>
              <a:rPr b="1" i="0" lang="ca" sz="1500" u="none" cap="none" strike="noStrike">
                <a:solidFill>
                  <a:srgbClr val="00B2E3"/>
                </a:solidFill>
                <a:latin typeface="Albert Sans"/>
                <a:ea typeface="Albert Sans"/>
                <a:cs typeface="Albert Sans"/>
                <a:sym typeface="Albert Sans"/>
              </a:rPr>
              <a:t> </a:t>
            </a:r>
            <a:r>
              <a:rPr b="1" lang="ca" sz="1500">
                <a:solidFill>
                  <a:srgbClr val="00B2E3"/>
                </a:solidFill>
                <a:latin typeface="Albert Sans"/>
                <a:ea typeface="Albert Sans"/>
                <a:cs typeface="Albert Sans"/>
                <a:sym typeface="Albert Sans"/>
              </a:rPr>
              <a:t>debe tener</a:t>
            </a:r>
            <a:r>
              <a:rPr b="1" i="0" lang="ca" sz="1500" u="none" cap="none" strike="noStrike">
                <a:solidFill>
                  <a:srgbClr val="00B2E3"/>
                </a:solidFill>
                <a:latin typeface="Albert Sans"/>
                <a:ea typeface="Albert Sans"/>
                <a:cs typeface="Albert Sans"/>
                <a:sym typeface="Albert Sans"/>
              </a:rPr>
              <a:t> un/a mentor/a perfect</a:t>
            </a:r>
            <a:r>
              <a:rPr b="1" lang="ca" sz="1500">
                <a:solidFill>
                  <a:srgbClr val="00B2E3"/>
                </a:solidFill>
                <a:latin typeface="Albert Sans"/>
                <a:ea typeface="Albert Sans"/>
                <a:cs typeface="Albert Sans"/>
                <a:sym typeface="Albert Sans"/>
              </a:rPr>
              <a:t>o</a:t>
            </a:r>
            <a:r>
              <a:rPr b="1" i="0" lang="ca" sz="1500" u="none" cap="none" strike="noStrike">
                <a:solidFill>
                  <a:srgbClr val="00B2E3"/>
                </a:solidFill>
                <a:latin typeface="Albert Sans"/>
                <a:ea typeface="Albert Sans"/>
                <a:cs typeface="Albert Sans"/>
                <a:sym typeface="Albert Sans"/>
              </a:rPr>
              <a:t>/a?</a:t>
            </a:r>
            <a:endParaRPr b="1" i="0" sz="1100" u="none" cap="none" strike="noStrike">
              <a:solidFill>
                <a:srgbClr val="000000"/>
              </a:solidFill>
              <a:latin typeface="Albert Sans"/>
              <a:ea typeface="Albert Sans"/>
              <a:cs typeface="Albert Sans"/>
              <a:sym typeface="Albert Sans"/>
            </a:endParaRPr>
          </a:p>
        </p:txBody>
      </p:sp>
      <p:sp>
        <p:nvSpPr>
          <p:cNvPr id="174" name="Google Shape;174;p31"/>
          <p:cNvSpPr/>
          <p:nvPr/>
        </p:nvSpPr>
        <p:spPr>
          <a:xfrm>
            <a:off x="2581275"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00B2E3"/>
              </a:buClr>
              <a:buSzPts val="1500"/>
              <a:buFont typeface="Raleway"/>
              <a:buNone/>
            </a:pPr>
            <a:r>
              <a:t/>
            </a:r>
            <a:endParaRPr b="1" i="0" sz="1500" u="none" cap="none" strike="noStrike">
              <a:solidFill>
                <a:srgbClr val="00B2E3"/>
              </a:solidFill>
              <a:latin typeface="Albert Sans"/>
              <a:ea typeface="Albert Sans"/>
              <a:cs typeface="Albert Sans"/>
              <a:sym typeface="Albert Sans"/>
            </a:endParaRPr>
          </a:p>
          <a:p>
            <a:pPr indent="0" lvl="0" marL="0" marR="0" rtl="0" algn="ctr">
              <a:lnSpc>
                <a:spcPct val="90000"/>
              </a:lnSpc>
              <a:spcBef>
                <a:spcPts val="0"/>
              </a:spcBef>
              <a:spcAft>
                <a:spcPts val="0"/>
              </a:spcAft>
              <a:buClr>
                <a:srgbClr val="00B2E3"/>
              </a:buClr>
              <a:buSzPts val="1500"/>
              <a:buFont typeface="Raleway"/>
              <a:buNone/>
            </a:pPr>
            <a:r>
              <a:rPr b="1" lang="ca" sz="1500">
                <a:solidFill>
                  <a:srgbClr val="00B2E3"/>
                </a:solidFill>
                <a:latin typeface="Albert Sans"/>
                <a:ea typeface="Albert Sans"/>
                <a:cs typeface="Albert Sans"/>
                <a:sym typeface="Albert Sans"/>
              </a:rPr>
              <a:t>¿</a:t>
            </a:r>
            <a:r>
              <a:rPr b="1" i="0" lang="ca" sz="1500" u="none" cap="none" strike="noStrike">
                <a:solidFill>
                  <a:srgbClr val="00B2E3"/>
                </a:solidFill>
                <a:latin typeface="Albert Sans"/>
                <a:ea typeface="Albert Sans"/>
                <a:cs typeface="Albert Sans"/>
                <a:sym typeface="Albert Sans"/>
              </a:rPr>
              <a:t>Qu</a:t>
            </a:r>
            <a:r>
              <a:rPr b="1" lang="ca" sz="1500">
                <a:solidFill>
                  <a:srgbClr val="00B2E3"/>
                </a:solidFill>
                <a:latin typeface="Albert Sans"/>
                <a:ea typeface="Albert Sans"/>
                <a:cs typeface="Albert Sans"/>
                <a:sym typeface="Albert Sans"/>
              </a:rPr>
              <a:t>é</a:t>
            </a:r>
            <a:r>
              <a:rPr b="1" i="0" lang="ca" sz="1500" u="none" cap="none" strike="noStrike">
                <a:solidFill>
                  <a:srgbClr val="00B2E3"/>
                </a:solidFill>
                <a:latin typeface="Albert Sans"/>
                <a:ea typeface="Albert Sans"/>
                <a:cs typeface="Albert Sans"/>
                <a:sym typeface="Albert Sans"/>
              </a:rPr>
              <a:t> </a:t>
            </a:r>
            <a:r>
              <a:rPr b="1" lang="ca" sz="1500">
                <a:solidFill>
                  <a:srgbClr val="00B2E3"/>
                </a:solidFill>
                <a:latin typeface="Albert Sans"/>
                <a:ea typeface="Albert Sans"/>
                <a:cs typeface="Albert Sans"/>
                <a:sym typeface="Albert Sans"/>
              </a:rPr>
              <a:t>tipo</a:t>
            </a:r>
            <a:r>
              <a:rPr b="1" i="0" lang="ca" sz="1500" u="none" cap="none" strike="noStrike">
                <a:solidFill>
                  <a:srgbClr val="00B2E3"/>
                </a:solidFill>
                <a:latin typeface="Albert Sans"/>
                <a:ea typeface="Albert Sans"/>
                <a:cs typeface="Albert Sans"/>
                <a:sym typeface="Albert Sans"/>
              </a:rPr>
              <a:t> de relación </a:t>
            </a:r>
            <a:r>
              <a:rPr b="1" lang="ca" sz="1500">
                <a:solidFill>
                  <a:srgbClr val="00B2E3"/>
                </a:solidFill>
                <a:latin typeface="Albert Sans"/>
                <a:ea typeface="Albert Sans"/>
                <a:cs typeface="Albert Sans"/>
                <a:sym typeface="Albert Sans"/>
              </a:rPr>
              <a:t>hay que</a:t>
            </a:r>
            <a:r>
              <a:rPr b="1" i="0" lang="ca" sz="1500" u="none" cap="none" strike="noStrike">
                <a:solidFill>
                  <a:srgbClr val="00B2E3"/>
                </a:solidFill>
                <a:latin typeface="Albert Sans"/>
                <a:ea typeface="Albert Sans"/>
                <a:cs typeface="Albert Sans"/>
                <a:sym typeface="Albert Sans"/>
              </a:rPr>
              <a:t> </a:t>
            </a:r>
            <a:r>
              <a:rPr b="1" lang="ca" sz="1500">
                <a:solidFill>
                  <a:srgbClr val="00B2E3"/>
                </a:solidFill>
                <a:latin typeface="Albert Sans"/>
                <a:ea typeface="Albert Sans"/>
                <a:cs typeface="Albert Sans"/>
                <a:sym typeface="Albert Sans"/>
              </a:rPr>
              <a:t>establecer con</a:t>
            </a:r>
            <a:r>
              <a:rPr b="1" i="0" lang="ca" sz="1500" u="none" cap="none" strike="noStrike">
                <a:solidFill>
                  <a:srgbClr val="00B2E3"/>
                </a:solidFill>
                <a:latin typeface="Albert Sans"/>
                <a:ea typeface="Albert Sans"/>
                <a:cs typeface="Albert Sans"/>
                <a:sym typeface="Albert Sans"/>
              </a:rPr>
              <a:t> </a:t>
            </a:r>
            <a:r>
              <a:rPr b="1" lang="ca" sz="1500">
                <a:solidFill>
                  <a:srgbClr val="00B2E3"/>
                </a:solidFill>
                <a:latin typeface="Albert Sans"/>
                <a:ea typeface="Albert Sans"/>
                <a:cs typeface="Albert Sans"/>
                <a:sym typeface="Albert Sans"/>
              </a:rPr>
              <a:t>el niño/a</a:t>
            </a:r>
            <a:r>
              <a:rPr b="1" i="0" lang="ca" sz="1500" u="none" cap="none" strike="noStrike">
                <a:solidFill>
                  <a:srgbClr val="00B2E3"/>
                </a:solidFill>
                <a:latin typeface="Albert Sans"/>
                <a:ea typeface="Albert Sans"/>
                <a:cs typeface="Albert Sans"/>
                <a:sym typeface="Albert Sans"/>
              </a:rPr>
              <a:t>?</a:t>
            </a:r>
            <a:endParaRPr b="1" i="0" sz="1500" u="none" cap="none" strike="noStrike">
              <a:solidFill>
                <a:srgbClr val="00B2E3"/>
              </a:solidFill>
              <a:latin typeface="Albert Sans"/>
              <a:ea typeface="Albert Sans"/>
              <a:cs typeface="Albert Sans"/>
              <a:sym typeface="Albert Sans"/>
            </a:endParaRPr>
          </a:p>
        </p:txBody>
      </p:sp>
      <p:sp>
        <p:nvSpPr>
          <p:cNvPr id="175" name="Google Shape;175;p31"/>
          <p:cNvSpPr/>
          <p:nvPr/>
        </p:nvSpPr>
        <p:spPr>
          <a:xfrm>
            <a:off x="4600575"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00B2E3"/>
              </a:buClr>
              <a:buSzPts val="1500"/>
              <a:buFont typeface="Raleway"/>
              <a:buNone/>
            </a:pPr>
            <a:r>
              <a:rPr b="1" lang="ca" sz="1500">
                <a:solidFill>
                  <a:srgbClr val="00B2E3"/>
                </a:solidFill>
                <a:latin typeface="Albert Sans"/>
                <a:ea typeface="Albert Sans"/>
                <a:cs typeface="Albert Sans"/>
                <a:sym typeface="Albert Sans"/>
              </a:rPr>
              <a:t>¿Cómo</a:t>
            </a:r>
            <a:r>
              <a:rPr b="1" i="0" lang="ca" sz="1500" u="none" cap="none" strike="noStrike">
                <a:solidFill>
                  <a:srgbClr val="00B2E3"/>
                </a:solidFill>
                <a:latin typeface="Albert Sans"/>
                <a:ea typeface="Albert Sans"/>
                <a:cs typeface="Albert Sans"/>
                <a:sym typeface="Albert Sans"/>
              </a:rPr>
              <a:t> podemos conseguir que </a:t>
            </a:r>
            <a:r>
              <a:rPr b="1" lang="ca" sz="1500">
                <a:solidFill>
                  <a:srgbClr val="00B2E3"/>
                </a:solidFill>
                <a:latin typeface="Albert Sans"/>
                <a:ea typeface="Albert Sans"/>
                <a:cs typeface="Albert Sans"/>
                <a:sym typeface="Albert Sans"/>
              </a:rPr>
              <a:t>el niño/a</a:t>
            </a:r>
            <a:r>
              <a:rPr b="1" i="0" lang="ca" sz="1500" u="none" cap="none" strike="noStrike">
                <a:solidFill>
                  <a:srgbClr val="00B2E3"/>
                </a:solidFill>
                <a:latin typeface="Albert Sans"/>
                <a:ea typeface="Albert Sans"/>
                <a:cs typeface="Albert Sans"/>
                <a:sym typeface="Albert Sans"/>
              </a:rPr>
              <a:t> vi</a:t>
            </a:r>
            <a:r>
              <a:rPr b="1" lang="ca" sz="1500">
                <a:solidFill>
                  <a:srgbClr val="00B2E3"/>
                </a:solidFill>
                <a:latin typeface="Albert Sans"/>
                <a:ea typeface="Albert Sans"/>
                <a:cs typeface="Albert Sans"/>
                <a:sym typeface="Albert Sans"/>
              </a:rPr>
              <a:t>va </a:t>
            </a:r>
            <a:r>
              <a:rPr b="1" i="0" lang="ca" sz="1500" u="none" cap="none" strike="noStrike">
                <a:solidFill>
                  <a:srgbClr val="00B2E3"/>
                </a:solidFill>
                <a:latin typeface="Albert Sans"/>
                <a:ea typeface="Albert Sans"/>
                <a:cs typeface="Albert Sans"/>
                <a:sym typeface="Albert Sans"/>
              </a:rPr>
              <a:t>una </a:t>
            </a:r>
            <a:r>
              <a:rPr b="1" lang="ca" sz="1500">
                <a:solidFill>
                  <a:srgbClr val="00B2E3"/>
                </a:solidFill>
                <a:latin typeface="Albert Sans"/>
                <a:ea typeface="Albert Sans"/>
                <a:cs typeface="Albert Sans"/>
                <a:sym typeface="Albert Sans"/>
              </a:rPr>
              <a:t>experiencia</a:t>
            </a:r>
            <a:r>
              <a:rPr b="1" i="0" lang="ca" sz="1500" u="none" cap="none" strike="noStrike">
                <a:solidFill>
                  <a:srgbClr val="00B2E3"/>
                </a:solidFill>
                <a:latin typeface="Albert Sans"/>
                <a:ea typeface="Albert Sans"/>
                <a:cs typeface="Albert Sans"/>
                <a:sym typeface="Albert Sans"/>
              </a:rPr>
              <a:t> educativa positiva?</a:t>
            </a:r>
            <a:endParaRPr b="1" i="0" sz="1500" u="none" cap="none" strike="noStrike">
              <a:solidFill>
                <a:srgbClr val="00B2E3"/>
              </a:solidFill>
              <a:latin typeface="Albert Sans"/>
              <a:ea typeface="Albert Sans"/>
              <a:cs typeface="Albert Sans"/>
              <a:sym typeface="Albert Sans"/>
            </a:endParaRPr>
          </a:p>
        </p:txBody>
      </p:sp>
      <p:sp>
        <p:nvSpPr>
          <p:cNvPr id="176" name="Google Shape;176;p31"/>
          <p:cNvSpPr/>
          <p:nvPr/>
        </p:nvSpPr>
        <p:spPr>
          <a:xfrm>
            <a:off x="6619875"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00B2E3"/>
              </a:buClr>
              <a:buSzPts val="1500"/>
              <a:buFont typeface="Raleway"/>
              <a:buNone/>
            </a:pPr>
            <a:r>
              <a:rPr b="1" lang="ca" sz="1500">
                <a:solidFill>
                  <a:srgbClr val="00B2E3"/>
                </a:solidFill>
                <a:latin typeface="Albert Sans"/>
                <a:ea typeface="Albert Sans"/>
                <a:cs typeface="Albert Sans"/>
                <a:sym typeface="Albert Sans"/>
              </a:rPr>
              <a:t>¿</a:t>
            </a:r>
            <a:r>
              <a:rPr b="1" i="0" lang="ca" sz="1500" u="none" cap="none" strike="noStrike">
                <a:solidFill>
                  <a:srgbClr val="00B2E3"/>
                </a:solidFill>
                <a:latin typeface="Albert Sans"/>
                <a:ea typeface="Albert Sans"/>
                <a:cs typeface="Albert Sans"/>
                <a:sym typeface="Albert Sans"/>
              </a:rPr>
              <a:t>De </a:t>
            </a:r>
            <a:r>
              <a:rPr b="1" lang="ca" sz="1500">
                <a:solidFill>
                  <a:srgbClr val="00B2E3"/>
                </a:solidFill>
                <a:latin typeface="Albert Sans"/>
                <a:ea typeface="Albert Sans"/>
                <a:cs typeface="Albert Sans"/>
                <a:sym typeface="Albert Sans"/>
              </a:rPr>
              <a:t>qué</a:t>
            </a:r>
            <a:r>
              <a:rPr b="1" i="0" lang="ca" sz="1500" u="none" cap="none" strike="noStrike">
                <a:solidFill>
                  <a:srgbClr val="00B2E3"/>
                </a:solidFill>
                <a:latin typeface="Albert Sans"/>
                <a:ea typeface="Albert Sans"/>
                <a:cs typeface="Albert Sans"/>
                <a:sym typeface="Albert Sans"/>
              </a:rPr>
              <a:t> </a:t>
            </a:r>
            <a:r>
              <a:rPr b="1" lang="ca" sz="1500">
                <a:solidFill>
                  <a:srgbClr val="00B2E3"/>
                </a:solidFill>
                <a:latin typeface="Albert Sans"/>
                <a:ea typeface="Albert Sans"/>
                <a:cs typeface="Albert Sans"/>
                <a:sym typeface="Albert Sans"/>
              </a:rPr>
              <a:t>forma</a:t>
            </a:r>
            <a:r>
              <a:rPr b="1" i="0" lang="ca" sz="1500" u="none" cap="none" strike="noStrike">
                <a:solidFill>
                  <a:srgbClr val="00B2E3"/>
                </a:solidFill>
                <a:latin typeface="Albert Sans"/>
                <a:ea typeface="Albert Sans"/>
                <a:cs typeface="Albert Sans"/>
                <a:sym typeface="Albert Sans"/>
              </a:rPr>
              <a:t> </a:t>
            </a:r>
            <a:r>
              <a:rPr b="1" lang="ca" sz="1500">
                <a:solidFill>
                  <a:srgbClr val="00B2E3"/>
                </a:solidFill>
                <a:latin typeface="Albert Sans"/>
                <a:ea typeface="Albert Sans"/>
                <a:cs typeface="Albert Sans"/>
                <a:sym typeface="Albert Sans"/>
              </a:rPr>
              <a:t>debemos </a:t>
            </a:r>
            <a:r>
              <a:rPr b="1" i="0" lang="ca" sz="1500" u="none" cap="none" strike="noStrike">
                <a:solidFill>
                  <a:srgbClr val="00B2E3"/>
                </a:solidFill>
                <a:latin typeface="Albert Sans"/>
                <a:ea typeface="Albert Sans"/>
                <a:cs typeface="Albert Sans"/>
                <a:sym typeface="Albert Sans"/>
              </a:rPr>
              <a:t>enfocar n</a:t>
            </a:r>
            <a:r>
              <a:rPr b="1" lang="ca" sz="1500">
                <a:solidFill>
                  <a:srgbClr val="00B2E3"/>
                </a:solidFill>
                <a:latin typeface="Albert Sans"/>
                <a:ea typeface="Albert Sans"/>
                <a:cs typeface="Albert Sans"/>
                <a:sym typeface="Albert Sans"/>
              </a:rPr>
              <a:t>ue</a:t>
            </a:r>
            <a:r>
              <a:rPr b="1" i="0" lang="ca" sz="1500" u="none" cap="none" strike="noStrike">
                <a:solidFill>
                  <a:srgbClr val="00B2E3"/>
                </a:solidFill>
                <a:latin typeface="Albert Sans"/>
                <a:ea typeface="Albert Sans"/>
                <a:cs typeface="Albert Sans"/>
                <a:sym typeface="Albert Sans"/>
              </a:rPr>
              <a:t>str</a:t>
            </a:r>
            <a:r>
              <a:rPr b="1" lang="ca" sz="1500">
                <a:solidFill>
                  <a:srgbClr val="00B2E3"/>
                </a:solidFill>
                <a:latin typeface="Albert Sans"/>
                <a:ea typeface="Albert Sans"/>
                <a:cs typeface="Albert Sans"/>
                <a:sym typeface="Albert Sans"/>
              </a:rPr>
              <a:t>o acompañamiento</a:t>
            </a:r>
            <a:r>
              <a:rPr b="1" i="0" lang="ca" sz="1500" u="none" cap="none" strike="noStrike">
                <a:solidFill>
                  <a:srgbClr val="00B2E3"/>
                </a:solidFill>
                <a:latin typeface="Albert Sans"/>
                <a:ea typeface="Albert Sans"/>
                <a:cs typeface="Albert Sans"/>
                <a:sym typeface="Albert Sans"/>
              </a:rPr>
              <a:t> lector?</a:t>
            </a:r>
            <a:endParaRPr b="1" i="0" sz="1500" u="none" cap="none" strike="noStrike">
              <a:solidFill>
                <a:srgbClr val="00B2E3"/>
              </a:solidFill>
              <a:latin typeface="Albert Sans"/>
              <a:ea typeface="Albert Sans"/>
              <a:cs typeface="Albert Sans"/>
              <a:sym typeface="Albert Sans"/>
            </a:endParaRPr>
          </a:p>
        </p:txBody>
      </p:sp>
      <p:pic>
        <p:nvPicPr>
          <p:cNvPr descr="pasted-image.pdf" id="177" name="Google Shape;177;p31"/>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2"/>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marR="0" rtl="0" algn="l">
              <a:lnSpc>
                <a:spcPct val="90000"/>
              </a:lnSpc>
              <a:spcBef>
                <a:spcPts val="0"/>
              </a:spcBef>
              <a:spcAft>
                <a:spcPts val="0"/>
              </a:spcAft>
              <a:buClr>
                <a:srgbClr val="00B2E3"/>
              </a:buClr>
              <a:buSzPts val="3300"/>
              <a:buFont typeface="Arial"/>
              <a:buNone/>
            </a:pPr>
            <a:r>
              <a:rPr b="1" lang="ca">
                <a:solidFill>
                  <a:srgbClr val="00B2E3"/>
                </a:solidFill>
                <a:latin typeface="Albert Sans"/>
                <a:ea typeface="Albert Sans"/>
                <a:cs typeface="Albert Sans"/>
                <a:sym typeface="Albert Sans"/>
              </a:rPr>
              <a:t>Código de conducta del voluntariado</a:t>
            </a:r>
            <a:endParaRPr b="1">
              <a:latin typeface="Albert Sans"/>
              <a:ea typeface="Albert Sans"/>
              <a:cs typeface="Albert Sans"/>
              <a:sym typeface="Albert Sans"/>
            </a:endParaRPr>
          </a:p>
        </p:txBody>
      </p:sp>
      <p:cxnSp>
        <p:nvCxnSpPr>
          <p:cNvPr id="183" name="Google Shape;183;p32"/>
          <p:cNvCxnSpPr/>
          <p:nvPr/>
        </p:nvCxnSpPr>
        <p:spPr>
          <a:xfrm>
            <a:off x="676275" y="952500"/>
            <a:ext cx="7791600" cy="0"/>
          </a:xfrm>
          <a:prstGeom prst="straightConnector1">
            <a:avLst/>
          </a:prstGeom>
          <a:noFill/>
          <a:ln cap="flat" cmpd="sng" w="63500">
            <a:solidFill>
              <a:srgbClr val="00B2E3"/>
            </a:solidFill>
            <a:prstDash val="solid"/>
            <a:miter lim="8000"/>
            <a:headEnd len="sm" w="sm" type="none"/>
            <a:tailEnd len="sm" w="sm" type="none"/>
          </a:ln>
        </p:spPr>
      </p:cxnSp>
      <p:sp>
        <p:nvSpPr>
          <p:cNvPr id="184" name="Google Shape;184;p32"/>
          <p:cNvSpPr/>
          <p:nvPr/>
        </p:nvSpPr>
        <p:spPr>
          <a:xfrm>
            <a:off x="628650" y="1429181"/>
            <a:ext cx="8183700" cy="2980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254000" lvl="0" marL="342900" marR="0" rtl="0" algn="l">
              <a:lnSpc>
                <a:spcPct val="100000"/>
              </a:lnSpc>
              <a:spcBef>
                <a:spcPts val="0"/>
              </a:spcBef>
              <a:spcAft>
                <a:spcPts val="0"/>
              </a:spcAft>
              <a:buClr>
                <a:srgbClr val="00B2E3"/>
              </a:buClr>
              <a:buSzPts val="1400"/>
              <a:buFont typeface="Albert Sans Medium"/>
              <a:buChar char="●"/>
            </a:pPr>
            <a:r>
              <a:rPr b="0" i="0" lang="ca" sz="1400" u="none" cap="none" strike="noStrike">
                <a:solidFill>
                  <a:srgbClr val="00B2E3"/>
                </a:solidFill>
                <a:latin typeface="Albert Sans Medium"/>
                <a:ea typeface="Albert Sans Medium"/>
                <a:cs typeface="Albert Sans Medium"/>
                <a:sym typeface="Albert Sans Medium"/>
              </a:rPr>
              <a:t>Ser un referente positi</a:t>
            </a:r>
            <a:r>
              <a:rPr lang="ca" sz="1400">
                <a:solidFill>
                  <a:srgbClr val="00B2E3"/>
                </a:solidFill>
                <a:latin typeface="Albert Sans Medium"/>
                <a:ea typeface="Albert Sans Medium"/>
                <a:cs typeface="Albert Sans Medium"/>
                <a:sym typeface="Albert Sans Medium"/>
              </a:rPr>
              <a:t>vo</a:t>
            </a:r>
            <a:r>
              <a:rPr b="0" i="0" lang="ca" sz="1400" u="none" cap="none" strike="noStrike">
                <a:solidFill>
                  <a:srgbClr val="00B2E3"/>
                </a:solidFill>
                <a:latin typeface="Albert Sans Medium"/>
                <a:ea typeface="Albert Sans Medium"/>
                <a:cs typeface="Albert Sans Medium"/>
                <a:sym typeface="Albert Sans Medium"/>
              </a:rPr>
              <a:t> p</a:t>
            </a:r>
            <a:r>
              <a:rPr lang="ca" sz="1400">
                <a:solidFill>
                  <a:srgbClr val="00B2E3"/>
                </a:solidFill>
                <a:latin typeface="Albert Sans Medium"/>
                <a:ea typeface="Albert Sans Medium"/>
                <a:cs typeface="Albert Sans Medium"/>
                <a:sym typeface="Albert Sans Medium"/>
              </a:rPr>
              <a:t>ara los niños/as</a:t>
            </a:r>
            <a:r>
              <a:rPr b="0" i="0" lang="ca" sz="1400" u="none" cap="none" strike="noStrike">
                <a:solidFill>
                  <a:srgbClr val="00B2E3"/>
                </a:solidFill>
                <a:latin typeface="Albert Sans Medium"/>
                <a:ea typeface="Albert Sans Medium"/>
                <a:cs typeface="Albert Sans Medium"/>
                <a:sym typeface="Albert Sans Medium"/>
              </a:rPr>
              <a:t>.</a:t>
            </a:r>
            <a:endParaRPr b="0" i="0" sz="1400" u="none" cap="none" strike="noStrike">
              <a:solidFill>
                <a:srgbClr val="00B2E3"/>
              </a:solidFill>
              <a:latin typeface="Albert Sans Medium"/>
              <a:ea typeface="Albert Sans Medium"/>
              <a:cs typeface="Albert Sans Medium"/>
              <a:sym typeface="Albert Sans Medium"/>
            </a:endParaRPr>
          </a:p>
          <a:p>
            <a:pPr indent="-254000" lvl="0" marL="342900" marR="0" rtl="0" algn="l">
              <a:lnSpc>
                <a:spcPct val="100000"/>
              </a:lnSpc>
              <a:spcBef>
                <a:spcPts val="0"/>
              </a:spcBef>
              <a:spcAft>
                <a:spcPts val="0"/>
              </a:spcAft>
              <a:buClr>
                <a:srgbClr val="00B2E3"/>
              </a:buClr>
              <a:buSzPts val="1400"/>
              <a:buFont typeface="Albert Sans Medium"/>
              <a:buChar char="●"/>
            </a:pPr>
            <a:r>
              <a:rPr b="0" i="0" lang="ca" sz="1400" u="none" cap="none" strike="noStrike">
                <a:solidFill>
                  <a:srgbClr val="00B2E3"/>
                </a:solidFill>
                <a:latin typeface="Albert Sans Medium"/>
                <a:ea typeface="Albert Sans Medium"/>
                <a:cs typeface="Albert Sans Medium"/>
                <a:sym typeface="Albert Sans Medium"/>
              </a:rPr>
              <a:t>Tratarlos </a:t>
            </a:r>
            <a:r>
              <a:rPr lang="ca" sz="1400">
                <a:solidFill>
                  <a:srgbClr val="00B2E3"/>
                </a:solidFill>
                <a:latin typeface="Albert Sans Medium"/>
                <a:ea typeface="Albert Sans Medium"/>
                <a:cs typeface="Albert Sans Medium"/>
                <a:sym typeface="Albert Sans Medium"/>
              </a:rPr>
              <a:t>con</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respeto,</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independientemente</a:t>
            </a:r>
            <a:r>
              <a:rPr b="0" i="0" lang="ca" sz="1400" u="none" cap="none" strike="noStrike">
                <a:solidFill>
                  <a:srgbClr val="00B2E3"/>
                </a:solidFill>
                <a:latin typeface="Albert Sans Medium"/>
                <a:ea typeface="Albert Sans Medium"/>
                <a:cs typeface="Albert Sans Medium"/>
                <a:sym typeface="Albert Sans Medium"/>
              </a:rPr>
              <a:t> de su origen </a:t>
            </a:r>
            <a:r>
              <a:rPr lang="ca" sz="1400">
                <a:solidFill>
                  <a:srgbClr val="00B2E3"/>
                </a:solidFill>
                <a:latin typeface="Albert Sans Medium"/>
                <a:ea typeface="Albert Sans Medium"/>
                <a:cs typeface="Albert Sans Medium"/>
                <a:sym typeface="Albert Sans Medium"/>
              </a:rPr>
              <a:t>é</a:t>
            </a:r>
            <a:r>
              <a:rPr b="0" i="0" lang="ca" sz="1400" u="none" cap="none" strike="noStrike">
                <a:solidFill>
                  <a:srgbClr val="00B2E3"/>
                </a:solidFill>
                <a:latin typeface="Albert Sans Medium"/>
                <a:ea typeface="Albert Sans Medium"/>
                <a:cs typeface="Albert Sans Medium"/>
                <a:sym typeface="Albert Sans Medium"/>
              </a:rPr>
              <a:t>tnico, idioma, religión, opinión o posición econ</a:t>
            </a:r>
            <a:r>
              <a:rPr lang="ca" sz="1400">
                <a:solidFill>
                  <a:srgbClr val="00B2E3"/>
                </a:solidFill>
                <a:latin typeface="Albert Sans Medium"/>
                <a:ea typeface="Albert Sans Medium"/>
                <a:cs typeface="Albert Sans Medium"/>
                <a:sym typeface="Albert Sans Medium"/>
              </a:rPr>
              <a:t>ó</a:t>
            </a:r>
            <a:r>
              <a:rPr b="0" i="0" lang="ca" sz="1400" u="none" cap="none" strike="noStrike">
                <a:solidFill>
                  <a:srgbClr val="00B2E3"/>
                </a:solidFill>
                <a:latin typeface="Albert Sans Medium"/>
                <a:ea typeface="Albert Sans Medium"/>
                <a:cs typeface="Albert Sans Medium"/>
                <a:sym typeface="Albert Sans Medium"/>
              </a:rPr>
              <a:t>mica. </a:t>
            </a:r>
            <a:endParaRPr b="0" i="0" sz="1400" u="none" cap="none" strike="noStrike">
              <a:solidFill>
                <a:srgbClr val="00B2E3"/>
              </a:solidFill>
              <a:latin typeface="Albert Sans Medium"/>
              <a:ea typeface="Albert Sans Medium"/>
              <a:cs typeface="Albert Sans Medium"/>
              <a:sym typeface="Albert Sans Medium"/>
            </a:endParaRPr>
          </a:p>
          <a:p>
            <a:pPr indent="-254000" lvl="0" marL="342900" marR="0" rtl="0" algn="l">
              <a:lnSpc>
                <a:spcPct val="100000"/>
              </a:lnSpc>
              <a:spcBef>
                <a:spcPts val="0"/>
              </a:spcBef>
              <a:spcAft>
                <a:spcPts val="0"/>
              </a:spcAft>
              <a:buClr>
                <a:srgbClr val="00B2E3"/>
              </a:buClr>
              <a:buSzPts val="1400"/>
              <a:buFont typeface="Albert Sans Medium"/>
              <a:buChar char="●"/>
            </a:pPr>
            <a:r>
              <a:rPr b="0" i="0" lang="ca" sz="1400" u="none" cap="none" strike="noStrike">
                <a:solidFill>
                  <a:srgbClr val="00B2E3"/>
                </a:solidFill>
                <a:latin typeface="Albert Sans Medium"/>
                <a:ea typeface="Albert Sans Medium"/>
                <a:cs typeface="Albert Sans Medium"/>
                <a:sym typeface="Albert Sans Medium"/>
              </a:rPr>
              <a:t>Facilitar un </a:t>
            </a:r>
            <a:r>
              <a:rPr lang="ca" sz="1400">
                <a:solidFill>
                  <a:srgbClr val="00B2E3"/>
                </a:solidFill>
                <a:latin typeface="Albert Sans Medium"/>
                <a:ea typeface="Albert Sans Medium"/>
                <a:cs typeface="Albert Sans Medium"/>
                <a:sym typeface="Albert Sans Medium"/>
              </a:rPr>
              <a:t>ambiente</a:t>
            </a:r>
            <a:r>
              <a:rPr b="0" i="0" lang="ca" sz="1400" u="none" cap="none" strike="noStrike">
                <a:solidFill>
                  <a:srgbClr val="00B2E3"/>
                </a:solidFill>
                <a:latin typeface="Albert Sans Medium"/>
                <a:ea typeface="Albert Sans Medium"/>
                <a:cs typeface="Albert Sans Medium"/>
                <a:sym typeface="Albert Sans Medium"/>
              </a:rPr>
              <a:t> agradable, seguro </a:t>
            </a:r>
            <a:r>
              <a:rPr lang="ca" sz="1400">
                <a:solidFill>
                  <a:srgbClr val="00B2E3"/>
                </a:solidFill>
                <a:latin typeface="Albert Sans Medium"/>
                <a:ea typeface="Albert Sans Medium"/>
                <a:cs typeface="Albert Sans Medium"/>
                <a:sym typeface="Albert Sans Medium"/>
              </a:rPr>
              <a:t>e</a:t>
            </a:r>
            <a:r>
              <a:rPr b="0" i="0" lang="ca" sz="1400" u="none" cap="none" strike="noStrike">
                <a:solidFill>
                  <a:srgbClr val="00B2E3"/>
                </a:solidFill>
                <a:latin typeface="Albert Sans Medium"/>
                <a:ea typeface="Albert Sans Medium"/>
                <a:cs typeface="Albert Sans Medium"/>
                <a:sym typeface="Albert Sans Medium"/>
              </a:rPr>
              <a:t> inclusi</a:t>
            </a:r>
            <a:r>
              <a:rPr lang="ca" sz="1400">
                <a:solidFill>
                  <a:srgbClr val="00B2E3"/>
                </a:solidFill>
                <a:latin typeface="Albert Sans Medium"/>
                <a:ea typeface="Albert Sans Medium"/>
                <a:cs typeface="Albert Sans Medium"/>
                <a:sym typeface="Albert Sans Medium"/>
              </a:rPr>
              <a:t>vo</a:t>
            </a:r>
            <a:r>
              <a:rPr b="0" i="0" lang="ca" sz="1400" u="none" cap="none" strike="noStrike">
                <a:solidFill>
                  <a:srgbClr val="00B2E3"/>
                </a:solidFill>
                <a:latin typeface="Albert Sans Medium"/>
                <a:ea typeface="Albert Sans Medium"/>
                <a:cs typeface="Albert Sans Medium"/>
                <a:sym typeface="Albert Sans Medium"/>
              </a:rPr>
              <a:t>. </a:t>
            </a:r>
            <a:endParaRPr b="0" i="0" sz="1400" u="none" cap="none" strike="noStrike">
              <a:solidFill>
                <a:srgbClr val="00B2E3"/>
              </a:solidFill>
              <a:latin typeface="Albert Sans Medium"/>
              <a:ea typeface="Albert Sans Medium"/>
              <a:cs typeface="Albert Sans Medium"/>
              <a:sym typeface="Albert Sans Medium"/>
            </a:endParaRPr>
          </a:p>
          <a:p>
            <a:pPr indent="-254000" lvl="0" marL="342900" marR="0" rtl="0" algn="l">
              <a:lnSpc>
                <a:spcPct val="100000"/>
              </a:lnSpc>
              <a:spcBef>
                <a:spcPts val="0"/>
              </a:spcBef>
              <a:spcAft>
                <a:spcPts val="0"/>
              </a:spcAft>
              <a:buClr>
                <a:srgbClr val="00B2E3"/>
              </a:buClr>
              <a:buSzPts val="1400"/>
              <a:buFont typeface="Albert Sans Medium"/>
              <a:buChar char="●"/>
            </a:pPr>
            <a:r>
              <a:rPr b="0" i="0" lang="ca" sz="1400" u="none" cap="none" strike="noStrike">
                <a:solidFill>
                  <a:srgbClr val="00B2E3"/>
                </a:solidFill>
                <a:latin typeface="Albert Sans Medium"/>
                <a:ea typeface="Albert Sans Medium"/>
                <a:cs typeface="Albert Sans Medium"/>
                <a:sym typeface="Albert Sans Medium"/>
              </a:rPr>
              <a:t>Crear una cultura de respeto entre </a:t>
            </a:r>
            <a:r>
              <a:rPr lang="ca" sz="1400">
                <a:solidFill>
                  <a:srgbClr val="00B2E3"/>
                </a:solidFill>
                <a:latin typeface="Albert Sans Medium"/>
                <a:ea typeface="Albert Sans Medium"/>
                <a:cs typeface="Albert Sans Medium"/>
                <a:sym typeface="Albert Sans Medium"/>
              </a:rPr>
              <a:t>los niños/as</a:t>
            </a:r>
            <a:r>
              <a:rPr b="0" i="0" lang="ca" sz="1400" u="none" cap="none" strike="noStrike">
                <a:solidFill>
                  <a:srgbClr val="00B2E3"/>
                </a:solidFill>
                <a:latin typeface="Albert Sans Medium"/>
                <a:ea typeface="Albert Sans Medium"/>
                <a:cs typeface="Albert Sans Medium"/>
                <a:sym typeface="Albert Sans Medium"/>
              </a:rPr>
              <a:t> Lecxit. </a:t>
            </a:r>
            <a:endParaRPr b="0" i="0" sz="1400" u="none" cap="none" strike="noStrike">
              <a:solidFill>
                <a:srgbClr val="00B2E3"/>
              </a:solidFill>
              <a:latin typeface="Albert Sans Medium"/>
              <a:ea typeface="Albert Sans Medium"/>
              <a:cs typeface="Albert Sans Medium"/>
              <a:sym typeface="Albert Sans Medium"/>
            </a:endParaRPr>
          </a:p>
          <a:p>
            <a:pPr indent="-254000" lvl="0" marL="342900" marR="0" rtl="0" algn="l">
              <a:lnSpc>
                <a:spcPct val="100000"/>
              </a:lnSpc>
              <a:spcBef>
                <a:spcPts val="0"/>
              </a:spcBef>
              <a:spcAft>
                <a:spcPts val="0"/>
              </a:spcAft>
              <a:buClr>
                <a:srgbClr val="00B2E3"/>
              </a:buClr>
              <a:buSzPts val="1400"/>
              <a:buFont typeface="Albert Sans Medium"/>
              <a:buChar char="●"/>
            </a:pPr>
            <a:r>
              <a:rPr b="0" i="0" lang="ca" sz="1400" u="none" cap="none" strike="noStrike">
                <a:solidFill>
                  <a:srgbClr val="00B2E3"/>
                </a:solidFill>
                <a:latin typeface="Albert Sans Medium"/>
                <a:ea typeface="Albert Sans Medium"/>
                <a:cs typeface="Albert Sans Medium"/>
                <a:sym typeface="Albert Sans Medium"/>
              </a:rPr>
              <a:t>La relación</a:t>
            </a:r>
            <a:r>
              <a:rPr lang="ca" sz="1400">
                <a:solidFill>
                  <a:srgbClr val="00B2E3"/>
                </a:solidFill>
                <a:latin typeface="Albert Sans Medium"/>
                <a:ea typeface="Albert Sans Medium"/>
                <a:cs typeface="Albert Sans Medium"/>
                <a:sym typeface="Albert Sans Medium"/>
              </a:rPr>
              <a:t> con el niño/a </a:t>
            </a:r>
            <a:r>
              <a:rPr b="0" i="0" lang="ca" sz="1400" u="none" cap="none" strike="noStrike">
                <a:solidFill>
                  <a:srgbClr val="00B2E3"/>
                </a:solidFill>
                <a:latin typeface="Albert Sans Medium"/>
                <a:ea typeface="Albert Sans Medium"/>
                <a:cs typeface="Albert Sans Medium"/>
                <a:sym typeface="Albert Sans Medium"/>
              </a:rPr>
              <a:t>se limita al espacio </a:t>
            </a:r>
            <a:r>
              <a:rPr lang="ca" sz="1400">
                <a:solidFill>
                  <a:srgbClr val="00B2E3"/>
                </a:solidFill>
                <a:latin typeface="Albert Sans Medium"/>
                <a:ea typeface="Albert Sans Medium"/>
                <a:cs typeface="Albert Sans Medium"/>
                <a:sym typeface="Albert Sans Medium"/>
              </a:rPr>
              <a:t>y</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momento</a:t>
            </a:r>
            <a:r>
              <a:rPr b="0" i="0" lang="ca" sz="1400" u="none" cap="none" strike="noStrike">
                <a:solidFill>
                  <a:srgbClr val="00B2E3"/>
                </a:solidFill>
                <a:latin typeface="Albert Sans Medium"/>
                <a:ea typeface="Albert Sans Medium"/>
                <a:cs typeface="Albert Sans Medium"/>
                <a:sym typeface="Albert Sans Medium"/>
              </a:rPr>
              <a:t> Lecxit. No o</a:t>
            </a:r>
            <a:r>
              <a:rPr lang="ca" sz="1400">
                <a:solidFill>
                  <a:srgbClr val="00B2E3"/>
                </a:solidFill>
                <a:latin typeface="Albert Sans Medium"/>
                <a:ea typeface="Albert Sans Medium"/>
                <a:cs typeface="Albert Sans Medium"/>
                <a:sym typeface="Albert Sans Medium"/>
              </a:rPr>
              <a:t>lvidemos</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nuestro </a:t>
            </a:r>
            <a:r>
              <a:rPr b="0" i="0" lang="ca" sz="1400" u="none" cap="none" strike="noStrike">
                <a:solidFill>
                  <a:srgbClr val="00B2E3"/>
                </a:solidFill>
                <a:latin typeface="Albert Sans Medium"/>
                <a:ea typeface="Albert Sans Medium"/>
                <a:cs typeface="Albert Sans Medium"/>
                <a:sym typeface="Albert Sans Medium"/>
              </a:rPr>
              <a:t>rol. </a:t>
            </a:r>
            <a:endParaRPr b="0" i="0" sz="1400" u="none" cap="none" strike="noStrike">
              <a:solidFill>
                <a:srgbClr val="00B2E3"/>
              </a:solidFill>
              <a:latin typeface="Albert Sans Medium"/>
              <a:ea typeface="Albert Sans Medium"/>
              <a:cs typeface="Albert Sans Medium"/>
              <a:sym typeface="Albert Sans Medium"/>
            </a:endParaRPr>
          </a:p>
          <a:p>
            <a:pPr indent="-254000" lvl="0" marL="342900" marR="0" rtl="0" algn="l">
              <a:lnSpc>
                <a:spcPct val="100000"/>
              </a:lnSpc>
              <a:spcBef>
                <a:spcPts val="0"/>
              </a:spcBef>
              <a:spcAft>
                <a:spcPts val="0"/>
              </a:spcAft>
              <a:buClr>
                <a:srgbClr val="00B2E3"/>
              </a:buClr>
              <a:buSzPts val="1400"/>
              <a:buFont typeface="Albert Sans Medium"/>
              <a:buChar char="●"/>
            </a:pPr>
            <a:r>
              <a:rPr b="0" i="0" lang="ca" sz="1400" u="none" cap="none" strike="noStrike">
                <a:solidFill>
                  <a:srgbClr val="00B2E3"/>
                </a:solidFill>
                <a:latin typeface="Albert Sans Medium"/>
                <a:ea typeface="Albert Sans Medium"/>
                <a:cs typeface="Albert Sans Medium"/>
                <a:sym typeface="Albert Sans Medium"/>
              </a:rPr>
              <a:t>No facilitar el tel</a:t>
            </a:r>
            <a:r>
              <a:rPr lang="ca" sz="1400">
                <a:solidFill>
                  <a:srgbClr val="00B2E3"/>
                </a:solidFill>
                <a:latin typeface="Albert Sans Medium"/>
                <a:ea typeface="Albert Sans Medium"/>
                <a:cs typeface="Albert Sans Medium"/>
                <a:sym typeface="Albert Sans Medium"/>
              </a:rPr>
              <a:t>é</a:t>
            </a:r>
            <a:r>
              <a:rPr b="0" i="0" lang="ca" sz="1400" u="none" cap="none" strike="noStrike">
                <a:solidFill>
                  <a:srgbClr val="00B2E3"/>
                </a:solidFill>
                <a:latin typeface="Albert Sans Medium"/>
                <a:ea typeface="Albert Sans Medium"/>
                <a:cs typeface="Albert Sans Medium"/>
                <a:sym typeface="Albert Sans Medium"/>
              </a:rPr>
              <a:t>fono o </a:t>
            </a:r>
            <a:r>
              <a:rPr lang="ca" sz="1400">
                <a:solidFill>
                  <a:srgbClr val="00B2E3"/>
                </a:solidFill>
                <a:latin typeface="Albert Sans Medium"/>
                <a:ea typeface="Albert Sans Medium"/>
                <a:cs typeface="Albert Sans Medium"/>
                <a:sym typeface="Albert Sans Medium"/>
              </a:rPr>
              <a:t>correo</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a los</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niños/as</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y</a:t>
            </a:r>
            <a:r>
              <a:rPr b="0" i="0" lang="ca" sz="1400" u="none" cap="none" strike="noStrike">
                <a:solidFill>
                  <a:srgbClr val="00B2E3"/>
                </a:solidFill>
                <a:latin typeface="Albert Sans Medium"/>
                <a:ea typeface="Albert Sans Medium"/>
                <a:cs typeface="Albert Sans Medium"/>
                <a:sym typeface="Albert Sans Medium"/>
              </a:rPr>
              <a:t> no </a:t>
            </a:r>
            <a:r>
              <a:rPr lang="ca" sz="1400">
                <a:solidFill>
                  <a:srgbClr val="00B2E3"/>
                </a:solidFill>
                <a:latin typeface="Albert Sans Medium"/>
                <a:ea typeface="Albert Sans Medium"/>
                <a:cs typeface="Albert Sans Medium"/>
                <a:sym typeface="Albert Sans Medium"/>
              </a:rPr>
              <a:t>pedir</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sus datos</a:t>
            </a:r>
            <a:r>
              <a:rPr b="0" i="0" lang="ca" sz="1400" u="none" cap="none" strike="noStrike">
                <a:solidFill>
                  <a:srgbClr val="00B2E3"/>
                </a:solidFill>
                <a:latin typeface="Albert Sans Medium"/>
                <a:ea typeface="Albert Sans Medium"/>
                <a:cs typeface="Albert Sans Medium"/>
                <a:sym typeface="Albert Sans Medium"/>
              </a:rPr>
              <a:t>. </a:t>
            </a:r>
            <a:endParaRPr b="0" i="0" sz="1400" u="none" cap="none" strike="noStrike">
              <a:solidFill>
                <a:srgbClr val="00B2E3"/>
              </a:solidFill>
              <a:latin typeface="Albert Sans Medium"/>
              <a:ea typeface="Albert Sans Medium"/>
              <a:cs typeface="Albert Sans Medium"/>
              <a:sym typeface="Albert Sans Medium"/>
            </a:endParaRPr>
          </a:p>
          <a:p>
            <a:pPr indent="-254000" lvl="0" marL="342900" marR="0" rtl="0" algn="l">
              <a:lnSpc>
                <a:spcPct val="100000"/>
              </a:lnSpc>
              <a:spcBef>
                <a:spcPts val="0"/>
              </a:spcBef>
              <a:spcAft>
                <a:spcPts val="0"/>
              </a:spcAft>
              <a:buClr>
                <a:srgbClr val="00B2E3"/>
              </a:buClr>
              <a:buSzPts val="1400"/>
              <a:buFont typeface="Albert Sans Medium"/>
              <a:buChar char="●"/>
            </a:pPr>
            <a:r>
              <a:rPr b="0" i="0" lang="ca" sz="1400" u="none" cap="none" strike="noStrike">
                <a:solidFill>
                  <a:srgbClr val="00B2E3"/>
                </a:solidFill>
                <a:latin typeface="Albert Sans Medium"/>
                <a:ea typeface="Albert Sans Medium"/>
                <a:cs typeface="Albert Sans Medium"/>
                <a:sym typeface="Albert Sans Medium"/>
              </a:rPr>
              <a:t>No </a:t>
            </a:r>
            <a:r>
              <a:rPr lang="ca" sz="1400">
                <a:solidFill>
                  <a:srgbClr val="00B2E3"/>
                </a:solidFill>
                <a:latin typeface="Albert Sans Medium"/>
                <a:ea typeface="Albert Sans Medium"/>
                <a:cs typeface="Albert Sans Medium"/>
                <a:sym typeface="Albert Sans Medium"/>
              </a:rPr>
              <a:t>ir</a:t>
            </a:r>
            <a:r>
              <a:rPr b="0" i="0" lang="ca" sz="1400" u="none" cap="none" strike="noStrike">
                <a:solidFill>
                  <a:srgbClr val="00B2E3"/>
                </a:solidFill>
                <a:latin typeface="Albert Sans Medium"/>
                <a:ea typeface="Albert Sans Medium"/>
                <a:cs typeface="Albert Sans Medium"/>
                <a:sym typeface="Albert Sans Medium"/>
              </a:rPr>
              <a:t> a buscar </a:t>
            </a:r>
            <a:r>
              <a:rPr lang="ca" sz="1400">
                <a:solidFill>
                  <a:srgbClr val="00B2E3"/>
                </a:solidFill>
                <a:latin typeface="Albert Sans Medium"/>
                <a:ea typeface="Albert Sans Medium"/>
                <a:cs typeface="Albert Sans Medium"/>
                <a:sym typeface="Albert Sans Medium"/>
              </a:rPr>
              <a:t>los niños/as a su</a:t>
            </a:r>
            <a:r>
              <a:rPr b="0" i="0" lang="ca" sz="1400" u="none" cap="none" strike="noStrike">
                <a:solidFill>
                  <a:srgbClr val="00B2E3"/>
                </a:solidFill>
                <a:latin typeface="Albert Sans Medium"/>
                <a:ea typeface="Albert Sans Medium"/>
                <a:cs typeface="Albert Sans Medium"/>
                <a:sym typeface="Albert Sans Medium"/>
              </a:rPr>
              <a:t> casa o acompa</a:t>
            </a:r>
            <a:r>
              <a:rPr lang="ca" sz="1400">
                <a:solidFill>
                  <a:srgbClr val="00B2E3"/>
                </a:solidFill>
                <a:latin typeface="Albert Sans Medium"/>
                <a:ea typeface="Albert Sans Medium"/>
                <a:cs typeface="Albert Sans Medium"/>
                <a:sym typeface="Albert Sans Medium"/>
              </a:rPr>
              <a:t>ñarlos</a:t>
            </a:r>
            <a:r>
              <a:rPr b="0" i="0" lang="ca" sz="1400" u="none" cap="none" strike="noStrike">
                <a:solidFill>
                  <a:srgbClr val="00B2E3"/>
                </a:solidFill>
                <a:latin typeface="Albert Sans Medium"/>
                <a:ea typeface="Albert Sans Medium"/>
                <a:cs typeface="Albert Sans Medium"/>
                <a:sym typeface="Albert Sans Medium"/>
              </a:rPr>
              <a:t> desp</a:t>
            </a:r>
            <a:r>
              <a:rPr lang="ca" sz="1400">
                <a:solidFill>
                  <a:srgbClr val="00B2E3"/>
                </a:solidFill>
                <a:latin typeface="Albert Sans Medium"/>
                <a:ea typeface="Albert Sans Medium"/>
                <a:cs typeface="Albert Sans Medium"/>
                <a:sym typeface="Albert Sans Medium"/>
              </a:rPr>
              <a:t>ués</a:t>
            </a:r>
            <a:r>
              <a:rPr b="0" i="0" lang="ca" sz="1400" u="none" cap="none" strike="noStrike">
                <a:solidFill>
                  <a:srgbClr val="00B2E3"/>
                </a:solidFill>
                <a:latin typeface="Albert Sans Medium"/>
                <a:ea typeface="Albert Sans Medium"/>
                <a:cs typeface="Albert Sans Medium"/>
                <a:sym typeface="Albert Sans Medium"/>
              </a:rPr>
              <a:t> d</a:t>
            </a:r>
            <a:r>
              <a:rPr lang="ca" sz="1400">
                <a:solidFill>
                  <a:srgbClr val="00B2E3"/>
                </a:solidFill>
                <a:latin typeface="Albert Sans Medium"/>
                <a:ea typeface="Albert Sans Medium"/>
                <a:cs typeface="Albert Sans Medium"/>
                <a:sym typeface="Albert Sans Medium"/>
              </a:rPr>
              <a:t>e la</a:t>
            </a:r>
            <a:r>
              <a:rPr b="0" i="0" lang="ca" sz="1400" u="none" cap="none" strike="noStrike">
                <a:solidFill>
                  <a:srgbClr val="00B2E3"/>
                </a:solidFill>
                <a:latin typeface="Albert Sans Medium"/>
                <a:ea typeface="Albert Sans Medium"/>
                <a:cs typeface="Albert Sans Medium"/>
                <a:sym typeface="Albert Sans Medium"/>
              </a:rPr>
              <a:t> sesión.</a:t>
            </a:r>
            <a:endParaRPr b="0" i="0" sz="1400" u="none" cap="none" strike="noStrike">
              <a:solidFill>
                <a:srgbClr val="00B2E3"/>
              </a:solidFill>
              <a:latin typeface="Albert Sans Medium"/>
              <a:ea typeface="Albert Sans Medium"/>
              <a:cs typeface="Albert Sans Medium"/>
              <a:sym typeface="Albert Sans Medium"/>
            </a:endParaRPr>
          </a:p>
          <a:p>
            <a:pPr indent="-254000" lvl="0" marL="342900" marR="0" rtl="0" algn="l">
              <a:lnSpc>
                <a:spcPct val="100000"/>
              </a:lnSpc>
              <a:spcBef>
                <a:spcPts val="0"/>
              </a:spcBef>
              <a:spcAft>
                <a:spcPts val="0"/>
              </a:spcAft>
              <a:buClr>
                <a:srgbClr val="00B2E3"/>
              </a:buClr>
              <a:buSzPts val="1400"/>
              <a:buFont typeface="Albert Sans Medium"/>
              <a:buChar char="●"/>
            </a:pPr>
            <a:r>
              <a:rPr lang="ca" sz="1400">
                <a:solidFill>
                  <a:srgbClr val="00B2E3"/>
                </a:solidFill>
                <a:latin typeface="Albert Sans Medium"/>
                <a:ea typeface="Albert Sans Medium"/>
                <a:cs typeface="Albert Sans Medium"/>
                <a:sym typeface="Albert Sans Medium"/>
              </a:rPr>
              <a:t>No hacer fotos en la actividad donde salgan los niños/as.</a:t>
            </a:r>
            <a:endParaRPr b="0" i="0" sz="1400" u="none" cap="none" strike="noStrike">
              <a:solidFill>
                <a:srgbClr val="00B2E3"/>
              </a:solidFill>
              <a:highlight>
                <a:srgbClr val="FFFF00"/>
              </a:highlight>
              <a:latin typeface="Albert Sans Medium"/>
              <a:ea typeface="Albert Sans Medium"/>
              <a:cs typeface="Albert Sans Medium"/>
              <a:sym typeface="Albert Sans Medium"/>
            </a:endParaRPr>
          </a:p>
          <a:p>
            <a:pPr indent="-254000" lvl="0" marL="342900" marR="0" rtl="0" algn="l">
              <a:lnSpc>
                <a:spcPct val="100000"/>
              </a:lnSpc>
              <a:spcBef>
                <a:spcPts val="0"/>
              </a:spcBef>
              <a:spcAft>
                <a:spcPts val="0"/>
              </a:spcAft>
              <a:buClr>
                <a:srgbClr val="00B2E3"/>
              </a:buClr>
              <a:buSzPts val="1400"/>
              <a:buFont typeface="Albert Sans Medium"/>
              <a:buChar char="●"/>
            </a:pPr>
            <a:r>
              <a:rPr b="0" i="0" lang="ca" sz="1400" u="none" cap="none" strike="noStrike">
                <a:solidFill>
                  <a:srgbClr val="00B2E3"/>
                </a:solidFill>
                <a:latin typeface="Albert Sans Medium"/>
                <a:ea typeface="Albert Sans Medium"/>
                <a:cs typeface="Albert Sans Medium"/>
                <a:sym typeface="Albert Sans Medium"/>
              </a:rPr>
              <a:t>Evitar la m</a:t>
            </a:r>
            <a:r>
              <a:rPr lang="ca" sz="1400">
                <a:solidFill>
                  <a:srgbClr val="00B2E3"/>
                </a:solidFill>
                <a:latin typeface="Albert Sans Medium"/>
                <a:ea typeface="Albert Sans Medium"/>
                <a:cs typeface="Albert Sans Medium"/>
                <a:sym typeface="Albert Sans Medium"/>
              </a:rPr>
              <a:t>á</a:t>
            </a:r>
            <a:r>
              <a:rPr b="0" i="0" lang="ca" sz="1400" u="none" cap="none" strike="noStrike">
                <a:solidFill>
                  <a:srgbClr val="00B2E3"/>
                </a:solidFill>
                <a:latin typeface="Albert Sans Medium"/>
                <a:ea typeface="Albert Sans Medium"/>
                <a:cs typeface="Albert Sans Medium"/>
                <a:sym typeface="Albert Sans Medium"/>
              </a:rPr>
              <a:t>s pe</a:t>
            </a:r>
            <a:r>
              <a:rPr lang="ca" sz="1400">
                <a:solidFill>
                  <a:srgbClr val="00B2E3"/>
                </a:solidFill>
                <a:latin typeface="Albert Sans Medium"/>
                <a:ea typeface="Albert Sans Medium"/>
                <a:cs typeface="Albert Sans Medium"/>
                <a:sym typeface="Albert Sans Medium"/>
              </a:rPr>
              <a:t>queña </a:t>
            </a:r>
            <a:r>
              <a:rPr b="0" i="0" lang="ca" sz="1400" u="none" cap="none" strike="noStrike">
                <a:solidFill>
                  <a:srgbClr val="00B2E3"/>
                </a:solidFill>
                <a:latin typeface="Albert Sans Medium"/>
                <a:ea typeface="Albert Sans Medium"/>
                <a:cs typeface="Albert Sans Medium"/>
                <a:sym typeface="Albert Sans Medium"/>
              </a:rPr>
              <a:t>acción que </a:t>
            </a:r>
            <a:r>
              <a:rPr lang="ca" sz="1400">
                <a:solidFill>
                  <a:srgbClr val="00B2E3"/>
                </a:solidFill>
                <a:latin typeface="Albert Sans Medium"/>
                <a:ea typeface="Albert Sans Medium"/>
                <a:cs typeface="Albert Sans Medium"/>
                <a:sym typeface="Albert Sans Medium"/>
              </a:rPr>
              <a:t>se</a:t>
            </a:r>
            <a:r>
              <a:rPr b="0" i="0" lang="ca" sz="1400" u="none" cap="none" strike="noStrike">
                <a:solidFill>
                  <a:srgbClr val="00B2E3"/>
                </a:solidFill>
                <a:latin typeface="Albert Sans Medium"/>
                <a:ea typeface="Albert Sans Medium"/>
                <a:cs typeface="Albert Sans Medium"/>
                <a:sym typeface="Albert Sans Medium"/>
              </a:rPr>
              <a:t> pu</a:t>
            </a:r>
            <a:r>
              <a:rPr lang="ca" sz="1400">
                <a:solidFill>
                  <a:srgbClr val="00B2E3"/>
                </a:solidFill>
                <a:latin typeface="Albert Sans Medium"/>
                <a:ea typeface="Albert Sans Medium"/>
                <a:cs typeface="Albert Sans Medium"/>
                <a:sym typeface="Albert Sans Medium"/>
              </a:rPr>
              <a:t>eda</a:t>
            </a:r>
            <a:r>
              <a:rPr b="0" i="0" lang="ca" sz="1400" u="none" cap="none" strike="noStrike">
                <a:solidFill>
                  <a:srgbClr val="00B2E3"/>
                </a:solidFill>
                <a:latin typeface="Albert Sans Medium"/>
                <a:ea typeface="Albert Sans Medium"/>
                <a:cs typeface="Albert Sans Medium"/>
                <a:sym typeface="Albert Sans Medium"/>
              </a:rPr>
              <a:t> atribuir a </a:t>
            </a:r>
            <a:r>
              <a:rPr lang="ca" sz="1400">
                <a:solidFill>
                  <a:srgbClr val="00B2E3"/>
                </a:solidFill>
                <a:latin typeface="Albert Sans Medium"/>
                <a:ea typeface="Albert Sans Medium"/>
                <a:cs typeface="Albert Sans Medium"/>
                <a:sym typeface="Albert Sans Medium"/>
              </a:rPr>
              <a:t>abuso</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físico o</a:t>
            </a:r>
            <a:r>
              <a:rPr b="0" i="0" lang="ca" sz="1400" u="none" cap="none" strike="noStrike">
                <a:solidFill>
                  <a:srgbClr val="00B2E3"/>
                </a:solidFill>
                <a:latin typeface="Albert Sans Medium"/>
                <a:ea typeface="Albert Sans Medium"/>
                <a:cs typeface="Albert Sans Medium"/>
                <a:sym typeface="Albert Sans Medium"/>
              </a:rPr>
              <a:t> sexual. </a:t>
            </a:r>
            <a:r>
              <a:rPr lang="ca" sz="1400">
                <a:solidFill>
                  <a:srgbClr val="00B2E3"/>
                </a:solidFill>
                <a:latin typeface="Albert Sans Medium"/>
                <a:ea typeface="Albert Sans Medium"/>
                <a:cs typeface="Albert Sans Medium"/>
                <a:sym typeface="Albert Sans Medium"/>
              </a:rPr>
              <a:t>Y</a:t>
            </a:r>
            <a:r>
              <a:rPr b="0" i="0" lang="ca" sz="1400" u="none" cap="none" strike="noStrike">
                <a:solidFill>
                  <a:srgbClr val="00B2E3"/>
                </a:solidFill>
                <a:latin typeface="Albert Sans Medium"/>
                <a:ea typeface="Albert Sans Medium"/>
                <a:cs typeface="Albert Sans Medium"/>
                <a:sym typeface="Albert Sans Medium"/>
              </a:rPr>
              <a:t> si ten</a:t>
            </a:r>
            <a:r>
              <a:rPr lang="ca" sz="1400">
                <a:solidFill>
                  <a:srgbClr val="00B2E3"/>
                </a:solidFill>
                <a:latin typeface="Albert Sans Medium"/>
                <a:ea typeface="Albert Sans Medium"/>
                <a:cs typeface="Albert Sans Medium"/>
                <a:sym typeface="Albert Sans Medium"/>
              </a:rPr>
              <a:t>emos</a:t>
            </a:r>
            <a:r>
              <a:rPr b="0" i="0" lang="ca" sz="1400" u="none" cap="none" strike="noStrike">
                <a:solidFill>
                  <a:srgbClr val="00B2E3"/>
                </a:solidFill>
                <a:latin typeface="Albert Sans Medium"/>
                <a:ea typeface="Albert Sans Medium"/>
                <a:cs typeface="Albert Sans Medium"/>
                <a:sym typeface="Albert Sans Medium"/>
              </a:rPr>
              <a:t> alguna sosp</a:t>
            </a:r>
            <a:r>
              <a:rPr lang="ca" sz="1400">
                <a:solidFill>
                  <a:srgbClr val="00B2E3"/>
                </a:solidFill>
                <a:latin typeface="Albert Sans Medium"/>
                <a:ea typeface="Albert Sans Medium"/>
                <a:cs typeface="Albert Sans Medium"/>
                <a:sym typeface="Albert Sans Medium"/>
              </a:rPr>
              <a:t>echa</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hablar</a:t>
            </a:r>
            <a:r>
              <a:rPr b="0" i="0" lang="ca" sz="1400" u="none" cap="none" strike="noStrike">
                <a:solidFill>
                  <a:srgbClr val="00B2E3"/>
                </a:solidFill>
                <a:latin typeface="Albert Sans Medium"/>
                <a:ea typeface="Albert Sans Medium"/>
                <a:cs typeface="Albert Sans Medium"/>
                <a:sym typeface="Albert Sans Medium"/>
              </a:rPr>
              <a:t> </a:t>
            </a:r>
            <a:r>
              <a:rPr lang="ca" sz="1400">
                <a:solidFill>
                  <a:srgbClr val="00B2E3"/>
                </a:solidFill>
                <a:latin typeface="Albert Sans Medium"/>
                <a:ea typeface="Albert Sans Medium"/>
                <a:cs typeface="Albert Sans Medium"/>
                <a:sym typeface="Albert Sans Medium"/>
              </a:rPr>
              <a:t>con</a:t>
            </a:r>
            <a:r>
              <a:rPr b="0" i="0" lang="ca" sz="1400" u="none" cap="none" strike="noStrike">
                <a:solidFill>
                  <a:srgbClr val="00B2E3"/>
                </a:solidFill>
                <a:latin typeface="Albert Sans Medium"/>
                <a:ea typeface="Albert Sans Medium"/>
                <a:cs typeface="Albert Sans Medium"/>
                <a:sym typeface="Albert Sans Medium"/>
              </a:rPr>
              <a:t> la persona referente del espacio. </a:t>
            </a:r>
            <a:endParaRPr b="0" i="0" sz="1400" u="none" cap="none" strike="noStrike">
              <a:solidFill>
                <a:srgbClr val="00B2E3"/>
              </a:solidFill>
              <a:latin typeface="Albert Sans Medium"/>
              <a:ea typeface="Albert Sans Medium"/>
              <a:cs typeface="Albert Sans Medium"/>
              <a:sym typeface="Albert Sans Medium"/>
            </a:endParaRPr>
          </a:p>
        </p:txBody>
      </p:sp>
      <p:pic>
        <p:nvPicPr>
          <p:cNvPr descr="pasted-image.pdf" id="185" name="Google Shape;185;p32"/>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3"/>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marR="0" rtl="0" algn="l">
              <a:lnSpc>
                <a:spcPct val="90000"/>
              </a:lnSpc>
              <a:spcBef>
                <a:spcPts val="0"/>
              </a:spcBef>
              <a:spcAft>
                <a:spcPts val="0"/>
              </a:spcAft>
              <a:buClr>
                <a:srgbClr val="FF9015"/>
              </a:buClr>
              <a:buSzPts val="3300"/>
              <a:buFont typeface="Arial"/>
              <a:buNone/>
            </a:pPr>
            <a:r>
              <a:rPr b="1" lang="ca">
                <a:solidFill>
                  <a:srgbClr val="FF9015"/>
                </a:solidFill>
                <a:latin typeface="Albert Sans"/>
                <a:ea typeface="Albert Sans"/>
                <a:cs typeface="Albert Sans"/>
                <a:sym typeface="Albert Sans"/>
              </a:rPr>
              <a:t>Y qué hacemos si…</a:t>
            </a:r>
            <a:endParaRPr b="1">
              <a:latin typeface="Albert Sans"/>
              <a:ea typeface="Albert Sans"/>
              <a:cs typeface="Albert Sans"/>
              <a:sym typeface="Albert Sans"/>
            </a:endParaRPr>
          </a:p>
        </p:txBody>
      </p:sp>
      <p:cxnSp>
        <p:nvCxnSpPr>
          <p:cNvPr id="191" name="Google Shape;191;p33"/>
          <p:cNvCxnSpPr/>
          <p:nvPr/>
        </p:nvCxnSpPr>
        <p:spPr>
          <a:xfrm>
            <a:off x="676275" y="952500"/>
            <a:ext cx="7791600" cy="0"/>
          </a:xfrm>
          <a:prstGeom prst="straightConnector1">
            <a:avLst/>
          </a:prstGeom>
          <a:noFill/>
          <a:ln cap="flat" cmpd="sng" w="63500">
            <a:solidFill>
              <a:srgbClr val="FF9015"/>
            </a:solidFill>
            <a:prstDash val="solid"/>
            <a:miter lim="8000"/>
            <a:headEnd len="sm" w="sm" type="none"/>
            <a:tailEnd len="sm" w="sm" type="none"/>
          </a:ln>
        </p:spPr>
      </p:cxnSp>
      <p:sp>
        <p:nvSpPr>
          <p:cNvPr id="192" name="Google Shape;192;p33"/>
          <p:cNvSpPr/>
          <p:nvPr/>
        </p:nvSpPr>
        <p:spPr>
          <a:xfrm>
            <a:off x="676275" y="1190625"/>
            <a:ext cx="3829500" cy="3621000"/>
          </a:xfrm>
          <a:prstGeom prst="roundRect">
            <a:avLst>
              <a:gd fmla="val 2759" name="adj"/>
            </a:avLst>
          </a:prstGeom>
          <a:solidFill>
            <a:srgbClr val="F5EEDC"/>
          </a:solidFill>
          <a:ln>
            <a:noFill/>
          </a:ln>
        </p:spPr>
        <p:txBody>
          <a:bodyPr anchorCtr="0" anchor="ctr" bIns="34275" lIns="34275" spcFirstLastPara="1" rIns="34275" wrap="square" tIns="34275">
            <a:noAutofit/>
          </a:bodyPr>
          <a:lstStyle/>
          <a:p>
            <a:pPr indent="-177800" lvl="1" marL="520700" marR="0" rtl="0" algn="l">
              <a:lnSpc>
                <a:spcPct val="90000"/>
              </a:lnSpc>
              <a:spcBef>
                <a:spcPts val="0"/>
              </a:spcBef>
              <a:spcAft>
                <a:spcPts val="0"/>
              </a:spcAft>
              <a:buClr>
                <a:srgbClr val="FF9015"/>
              </a:buClr>
              <a:buSzPts val="1200"/>
              <a:buFont typeface="Albert Sans"/>
              <a:buChar char="✦"/>
            </a:pPr>
            <a:r>
              <a:rPr b="1" lang="ca" sz="1500">
                <a:latin typeface="Albert Sans"/>
                <a:ea typeface="Albert Sans"/>
                <a:cs typeface="Albert Sans"/>
                <a:sym typeface="Albert Sans"/>
              </a:rPr>
              <a:t>Nos</a:t>
            </a:r>
            <a:r>
              <a:rPr b="1" i="0" lang="ca" sz="1500" u="none" cap="none" strike="noStrike">
                <a:solidFill>
                  <a:srgbClr val="000000"/>
                </a:solidFill>
                <a:latin typeface="Albert Sans"/>
                <a:ea typeface="Albert Sans"/>
                <a:cs typeface="Albert Sans"/>
                <a:sym typeface="Albert Sans"/>
              </a:rPr>
              <a:t> c</a:t>
            </a:r>
            <a:r>
              <a:rPr b="1" lang="ca" sz="1500">
                <a:latin typeface="Albert Sans"/>
                <a:ea typeface="Albert Sans"/>
                <a:cs typeface="Albert Sans"/>
                <a:sym typeface="Albert Sans"/>
              </a:rPr>
              <a:t>ue</a:t>
            </a:r>
            <a:r>
              <a:rPr b="1" i="0" lang="ca" sz="1500" u="none" cap="none" strike="noStrike">
                <a:solidFill>
                  <a:srgbClr val="000000"/>
                </a:solidFill>
                <a:latin typeface="Albert Sans"/>
                <a:ea typeface="Albert Sans"/>
                <a:cs typeface="Albert Sans"/>
                <a:sym typeface="Albert Sans"/>
              </a:rPr>
              <a:t>sta establ</a:t>
            </a:r>
            <a:r>
              <a:rPr b="1" lang="ca" sz="1500">
                <a:latin typeface="Albert Sans"/>
                <a:ea typeface="Albert Sans"/>
                <a:cs typeface="Albert Sans"/>
                <a:sym typeface="Albert Sans"/>
              </a:rPr>
              <a:t>ecer</a:t>
            </a:r>
            <a:r>
              <a:rPr b="1" i="0" lang="ca" sz="1500" u="none" cap="none" strike="noStrike">
                <a:solidFill>
                  <a:srgbClr val="000000"/>
                </a:solidFill>
                <a:latin typeface="Albert Sans"/>
                <a:ea typeface="Albert Sans"/>
                <a:cs typeface="Albert Sans"/>
                <a:sym typeface="Albert Sans"/>
              </a:rPr>
              <a:t> una relación de confian</a:t>
            </a:r>
            <a:r>
              <a:rPr b="1" lang="ca" sz="1500">
                <a:latin typeface="Albert Sans"/>
                <a:ea typeface="Albert Sans"/>
                <a:cs typeface="Albert Sans"/>
                <a:sym typeface="Albert Sans"/>
              </a:rPr>
              <a:t>z</a:t>
            </a:r>
            <a:r>
              <a:rPr b="1" i="0" lang="ca" sz="1500" u="none" cap="none" strike="noStrike">
                <a:solidFill>
                  <a:srgbClr val="000000"/>
                </a:solidFill>
                <a:latin typeface="Albert Sans"/>
                <a:ea typeface="Albert Sans"/>
                <a:cs typeface="Albert Sans"/>
                <a:sym typeface="Albert Sans"/>
              </a:rPr>
              <a:t>a p</a:t>
            </a:r>
            <a:r>
              <a:rPr b="1" lang="ca" sz="1500">
                <a:latin typeface="Albert Sans"/>
                <a:ea typeface="Albert Sans"/>
                <a:cs typeface="Albert Sans"/>
                <a:sym typeface="Albert Sans"/>
              </a:rPr>
              <a:t>ara</a:t>
            </a:r>
            <a:r>
              <a:rPr b="1" i="0" lang="ca" sz="1500" u="none" cap="none" strike="noStrike">
                <a:solidFill>
                  <a:srgbClr val="000000"/>
                </a:solidFill>
                <a:latin typeface="Albert Sans"/>
                <a:ea typeface="Albert Sans"/>
                <a:cs typeface="Albert Sans"/>
                <a:sym typeface="Albert Sans"/>
              </a:rPr>
              <a:t> </a:t>
            </a:r>
            <a:r>
              <a:rPr b="1" lang="ca" sz="1500">
                <a:latin typeface="Albert Sans"/>
                <a:ea typeface="Albert Sans"/>
                <a:cs typeface="Albert Sans"/>
                <a:sym typeface="Albert Sans"/>
              </a:rPr>
              <a:t>llevar </a:t>
            </a:r>
            <a:r>
              <a:rPr b="1" i="0" lang="ca" sz="1500" u="none" cap="none" strike="noStrike">
                <a:solidFill>
                  <a:srgbClr val="000000"/>
                </a:solidFill>
                <a:latin typeface="Albert Sans"/>
                <a:ea typeface="Albert Sans"/>
                <a:cs typeface="Albert Sans"/>
                <a:sym typeface="Albert Sans"/>
              </a:rPr>
              <a:t>a </a:t>
            </a:r>
            <a:r>
              <a:rPr b="1" lang="ca" sz="1500">
                <a:latin typeface="Albert Sans"/>
                <a:ea typeface="Albert Sans"/>
                <a:cs typeface="Albert Sans"/>
                <a:sym typeface="Albert Sans"/>
              </a:rPr>
              <a:t>cabo</a:t>
            </a:r>
            <a:r>
              <a:rPr b="1" i="0" lang="ca" sz="1500" u="none" cap="none" strike="noStrike">
                <a:solidFill>
                  <a:srgbClr val="000000"/>
                </a:solidFill>
                <a:latin typeface="Albert Sans"/>
                <a:ea typeface="Albert Sans"/>
                <a:cs typeface="Albert Sans"/>
                <a:sym typeface="Albert Sans"/>
              </a:rPr>
              <a:t> la </a:t>
            </a:r>
            <a:r>
              <a:rPr b="1" lang="ca" sz="1500">
                <a:latin typeface="Albert Sans"/>
                <a:ea typeface="Albert Sans"/>
                <a:cs typeface="Albert Sans"/>
                <a:sym typeface="Albert Sans"/>
              </a:rPr>
              <a:t>mentoría</a:t>
            </a:r>
            <a:r>
              <a:rPr b="1" i="0" lang="ca" sz="1500" u="none" cap="none" strike="noStrike">
                <a:solidFill>
                  <a:srgbClr val="000000"/>
                </a:solidFill>
                <a:latin typeface="Albert Sans"/>
                <a:ea typeface="Albert Sans"/>
                <a:cs typeface="Albert Sans"/>
                <a:sym typeface="Albert Sans"/>
              </a:rPr>
              <a:t>.</a:t>
            </a:r>
            <a:endParaRPr b="1" i="0" sz="1100" u="none" cap="none" strike="noStrike">
              <a:solidFill>
                <a:srgbClr val="000000"/>
              </a:solidFill>
              <a:latin typeface="Albert Sans"/>
              <a:ea typeface="Albert Sans"/>
              <a:cs typeface="Albert Sans"/>
              <a:sym typeface="Albert Sans"/>
            </a:endParaRPr>
          </a:p>
          <a:p>
            <a:pPr indent="-177800" lvl="1" marL="520700" marR="0" rtl="0" algn="l">
              <a:lnSpc>
                <a:spcPct val="90000"/>
              </a:lnSpc>
              <a:spcBef>
                <a:spcPts val="800"/>
              </a:spcBef>
              <a:spcAft>
                <a:spcPts val="0"/>
              </a:spcAft>
              <a:buClr>
                <a:srgbClr val="FF9015"/>
              </a:buClr>
              <a:buSzPts val="1200"/>
              <a:buFont typeface="Albert Sans"/>
              <a:buChar char="✦"/>
            </a:pPr>
            <a:r>
              <a:rPr b="1" i="0" lang="ca" sz="1500" u="none" cap="none" strike="noStrike">
                <a:solidFill>
                  <a:srgbClr val="000000"/>
                </a:solidFill>
                <a:latin typeface="Albert Sans"/>
                <a:ea typeface="Albert Sans"/>
                <a:cs typeface="Albert Sans"/>
                <a:sym typeface="Albert Sans"/>
              </a:rPr>
              <a:t>Al </a:t>
            </a:r>
            <a:r>
              <a:rPr b="1" lang="ca" sz="1500">
                <a:latin typeface="Albert Sans"/>
                <a:ea typeface="Albert Sans"/>
                <a:cs typeface="Albert Sans"/>
                <a:sym typeface="Albert Sans"/>
              </a:rPr>
              <a:t>niño/a</a:t>
            </a:r>
            <a:r>
              <a:rPr b="1" i="0" lang="ca" sz="1500" u="none" cap="none" strike="noStrike">
                <a:solidFill>
                  <a:srgbClr val="000000"/>
                </a:solidFill>
                <a:latin typeface="Albert Sans"/>
                <a:ea typeface="Albert Sans"/>
                <a:cs typeface="Albert Sans"/>
                <a:sym typeface="Albert Sans"/>
              </a:rPr>
              <a:t> l</a:t>
            </a:r>
            <a:r>
              <a:rPr b="1" lang="ca" sz="1500">
                <a:latin typeface="Albert Sans"/>
                <a:ea typeface="Albert Sans"/>
                <a:cs typeface="Albert Sans"/>
                <a:sym typeface="Albert Sans"/>
              </a:rPr>
              <a:t>e</a:t>
            </a:r>
            <a:r>
              <a:rPr b="1" i="0" lang="ca" sz="1500" u="none" cap="none" strike="noStrike">
                <a:solidFill>
                  <a:srgbClr val="000000"/>
                </a:solidFill>
                <a:latin typeface="Albert Sans"/>
                <a:ea typeface="Albert Sans"/>
                <a:cs typeface="Albert Sans"/>
                <a:sym typeface="Albert Sans"/>
              </a:rPr>
              <a:t> c</a:t>
            </a:r>
            <a:r>
              <a:rPr b="1" lang="ca" sz="1500">
                <a:latin typeface="Albert Sans"/>
                <a:ea typeface="Albert Sans"/>
                <a:cs typeface="Albert Sans"/>
                <a:sym typeface="Albert Sans"/>
              </a:rPr>
              <a:t>ue</a:t>
            </a:r>
            <a:r>
              <a:rPr b="1" i="0" lang="ca" sz="1500" u="none" cap="none" strike="noStrike">
                <a:solidFill>
                  <a:srgbClr val="000000"/>
                </a:solidFill>
                <a:latin typeface="Albert Sans"/>
                <a:ea typeface="Albert Sans"/>
                <a:cs typeface="Albert Sans"/>
                <a:sym typeface="Albert Sans"/>
              </a:rPr>
              <a:t>sta aceptar </a:t>
            </a:r>
            <a:r>
              <a:rPr b="1" lang="ca" sz="1500">
                <a:latin typeface="Albert Sans"/>
                <a:ea typeface="Albert Sans"/>
                <a:cs typeface="Albert Sans"/>
                <a:sym typeface="Albert Sans"/>
              </a:rPr>
              <a:t>los </a:t>
            </a:r>
            <a:r>
              <a:rPr b="1" i="0" lang="ca" sz="1500" u="none" cap="none" strike="noStrike">
                <a:solidFill>
                  <a:srgbClr val="000000"/>
                </a:solidFill>
                <a:latin typeface="Albert Sans"/>
                <a:ea typeface="Albert Sans"/>
                <a:cs typeface="Albert Sans"/>
                <a:sym typeface="Albert Sans"/>
              </a:rPr>
              <a:t>límites.</a:t>
            </a:r>
            <a:endParaRPr b="1" i="0" sz="1100" u="none" cap="none" strike="noStrike">
              <a:solidFill>
                <a:srgbClr val="000000"/>
              </a:solidFill>
              <a:latin typeface="Albert Sans"/>
              <a:ea typeface="Albert Sans"/>
              <a:cs typeface="Albert Sans"/>
              <a:sym typeface="Albert Sans"/>
            </a:endParaRPr>
          </a:p>
          <a:p>
            <a:pPr indent="-177800" lvl="1" marL="520700" marR="0" rtl="0" algn="l">
              <a:lnSpc>
                <a:spcPct val="90000"/>
              </a:lnSpc>
              <a:spcBef>
                <a:spcPts val="800"/>
              </a:spcBef>
              <a:spcAft>
                <a:spcPts val="0"/>
              </a:spcAft>
              <a:buClr>
                <a:srgbClr val="FF9015"/>
              </a:buClr>
              <a:buSzPts val="1200"/>
              <a:buFont typeface="Albert Sans"/>
              <a:buChar char="✦"/>
            </a:pPr>
            <a:r>
              <a:rPr b="1" lang="ca" sz="1500">
                <a:latin typeface="Albert Sans"/>
                <a:ea typeface="Albert Sans"/>
                <a:cs typeface="Albert Sans"/>
                <a:sym typeface="Albert Sans"/>
              </a:rPr>
              <a:t>El niño/a</a:t>
            </a:r>
            <a:r>
              <a:rPr b="1" i="0" lang="ca" sz="1500" u="none" cap="none" strike="noStrike">
                <a:solidFill>
                  <a:srgbClr val="000000"/>
                </a:solidFill>
                <a:latin typeface="Albert Sans"/>
                <a:ea typeface="Albert Sans"/>
                <a:cs typeface="Albert Sans"/>
                <a:sym typeface="Albert Sans"/>
              </a:rPr>
              <a:t> no m</a:t>
            </a:r>
            <a:r>
              <a:rPr b="1" lang="ca" sz="1500">
                <a:latin typeface="Albert Sans"/>
                <a:ea typeface="Albert Sans"/>
                <a:cs typeface="Albert Sans"/>
                <a:sym typeface="Albert Sans"/>
              </a:rPr>
              <a:t>ue</a:t>
            </a:r>
            <a:r>
              <a:rPr b="1" i="0" lang="ca" sz="1500" u="none" cap="none" strike="noStrike">
                <a:solidFill>
                  <a:srgbClr val="000000"/>
                </a:solidFill>
                <a:latin typeface="Albert Sans"/>
                <a:ea typeface="Albert Sans"/>
                <a:cs typeface="Albert Sans"/>
                <a:sym typeface="Albert Sans"/>
              </a:rPr>
              <a:t>stra respet</a:t>
            </a:r>
            <a:r>
              <a:rPr b="1" lang="ca" sz="1500">
                <a:latin typeface="Albert Sans"/>
                <a:ea typeface="Albert Sans"/>
                <a:cs typeface="Albert Sans"/>
                <a:sym typeface="Albert Sans"/>
              </a:rPr>
              <a:t>o</a:t>
            </a:r>
            <a:r>
              <a:rPr b="1" i="0" lang="ca" sz="1500" u="none" cap="none" strike="noStrike">
                <a:solidFill>
                  <a:srgbClr val="000000"/>
                </a:solidFill>
                <a:latin typeface="Albert Sans"/>
                <a:ea typeface="Albert Sans"/>
                <a:cs typeface="Albert Sans"/>
                <a:sym typeface="Albert Sans"/>
              </a:rPr>
              <a:t> p</a:t>
            </a:r>
            <a:r>
              <a:rPr b="1" lang="ca" sz="1500">
                <a:latin typeface="Albert Sans"/>
                <a:ea typeface="Albert Sans"/>
                <a:cs typeface="Albert Sans"/>
                <a:sym typeface="Albert Sans"/>
              </a:rPr>
              <a:t>o</a:t>
            </a:r>
            <a:r>
              <a:rPr b="1" i="0" lang="ca" sz="1500" u="none" cap="none" strike="noStrike">
                <a:solidFill>
                  <a:srgbClr val="000000"/>
                </a:solidFill>
                <a:latin typeface="Albert Sans"/>
                <a:ea typeface="Albert Sans"/>
                <a:cs typeface="Albert Sans"/>
                <a:sym typeface="Albert Sans"/>
              </a:rPr>
              <a:t>r el</a:t>
            </a:r>
            <a:r>
              <a:rPr b="1" lang="ca" sz="1500">
                <a:latin typeface="Albert Sans"/>
                <a:ea typeface="Albert Sans"/>
                <a:cs typeface="Albert Sans"/>
                <a:sym typeface="Albert Sans"/>
              </a:rPr>
              <a:t> </a:t>
            </a:r>
            <a:r>
              <a:rPr b="1" i="0" lang="ca" sz="1500" u="none" cap="none" strike="noStrike">
                <a:solidFill>
                  <a:srgbClr val="000000"/>
                </a:solidFill>
                <a:latin typeface="Albert Sans"/>
                <a:ea typeface="Albert Sans"/>
                <a:cs typeface="Albert Sans"/>
                <a:sym typeface="Albert Sans"/>
              </a:rPr>
              <a:t>entorno, </a:t>
            </a:r>
            <a:r>
              <a:rPr b="1" lang="ca" sz="1500">
                <a:latin typeface="Albert Sans"/>
                <a:ea typeface="Albert Sans"/>
                <a:cs typeface="Albert Sans"/>
                <a:sym typeface="Albert Sans"/>
              </a:rPr>
              <a:t>nosotros</a:t>
            </a:r>
            <a:r>
              <a:rPr b="1" i="0" lang="ca" sz="1500" u="none" cap="none" strike="noStrike">
                <a:solidFill>
                  <a:srgbClr val="000000"/>
                </a:solidFill>
                <a:latin typeface="Albert Sans"/>
                <a:ea typeface="Albert Sans"/>
                <a:cs typeface="Albert Sans"/>
                <a:sym typeface="Albert Sans"/>
              </a:rPr>
              <a:t> o el material.</a:t>
            </a:r>
            <a:endParaRPr b="1" i="0" sz="1100" u="none" cap="none" strike="noStrike">
              <a:solidFill>
                <a:srgbClr val="000000"/>
              </a:solidFill>
              <a:latin typeface="Albert Sans"/>
              <a:ea typeface="Albert Sans"/>
              <a:cs typeface="Albert Sans"/>
              <a:sym typeface="Albert Sans"/>
            </a:endParaRPr>
          </a:p>
          <a:p>
            <a:pPr indent="-177800" lvl="1" marL="520700" marR="0" rtl="0" algn="l">
              <a:lnSpc>
                <a:spcPct val="90000"/>
              </a:lnSpc>
              <a:spcBef>
                <a:spcPts val="800"/>
              </a:spcBef>
              <a:spcAft>
                <a:spcPts val="0"/>
              </a:spcAft>
              <a:buClr>
                <a:srgbClr val="FF9015"/>
              </a:buClr>
              <a:buSzPts val="1200"/>
              <a:buFont typeface="Albert Sans"/>
              <a:buChar char="✦"/>
            </a:pPr>
            <a:r>
              <a:rPr b="1" lang="ca" sz="1500">
                <a:latin typeface="Albert Sans"/>
                <a:ea typeface="Albert Sans"/>
                <a:cs typeface="Albert Sans"/>
                <a:sym typeface="Albert Sans"/>
              </a:rPr>
              <a:t>El niño/a </a:t>
            </a:r>
            <a:r>
              <a:rPr b="1" i="0" lang="ca" sz="1500" u="none" cap="none" strike="noStrike">
                <a:solidFill>
                  <a:srgbClr val="000000"/>
                </a:solidFill>
                <a:latin typeface="Albert Sans"/>
                <a:ea typeface="Albert Sans"/>
                <a:cs typeface="Albert Sans"/>
                <a:sym typeface="Albert Sans"/>
              </a:rPr>
              <a:t>requ</a:t>
            </a:r>
            <a:r>
              <a:rPr b="1" lang="ca" sz="1500">
                <a:latin typeface="Albert Sans"/>
                <a:ea typeface="Albert Sans"/>
                <a:cs typeface="Albert Sans"/>
                <a:sym typeface="Albert Sans"/>
              </a:rPr>
              <a:t>ie</a:t>
            </a:r>
            <a:r>
              <a:rPr b="1" i="0" lang="ca" sz="1500" u="none" cap="none" strike="noStrike">
                <a:solidFill>
                  <a:srgbClr val="000000"/>
                </a:solidFill>
                <a:latin typeface="Albert Sans"/>
                <a:ea typeface="Albert Sans"/>
                <a:cs typeface="Albert Sans"/>
                <a:sym typeface="Albert Sans"/>
              </a:rPr>
              <a:t>re</a:t>
            </a:r>
            <a:r>
              <a:rPr b="1" lang="ca" sz="1500">
                <a:latin typeface="Albert Sans"/>
                <a:ea typeface="Albert Sans"/>
                <a:cs typeface="Albert Sans"/>
                <a:sym typeface="Albert Sans"/>
              </a:rPr>
              <a:t> </a:t>
            </a:r>
            <a:r>
              <a:rPr b="1" i="0" lang="ca" sz="1500" u="none" cap="none" strike="noStrike">
                <a:solidFill>
                  <a:srgbClr val="000000"/>
                </a:solidFill>
                <a:latin typeface="Albert Sans"/>
                <a:ea typeface="Albert Sans"/>
                <a:cs typeface="Albert Sans"/>
                <a:sym typeface="Albert Sans"/>
              </a:rPr>
              <a:t>un </a:t>
            </a:r>
            <a:r>
              <a:rPr b="1" lang="ca" sz="1500">
                <a:latin typeface="Albert Sans"/>
                <a:ea typeface="Albert Sans"/>
                <a:cs typeface="Albert Sans"/>
                <a:sym typeface="Albert Sans"/>
              </a:rPr>
              <a:t>apoyo</a:t>
            </a:r>
            <a:r>
              <a:rPr b="1" i="0" lang="ca" sz="1500" u="none" cap="none" strike="noStrike">
                <a:solidFill>
                  <a:srgbClr val="000000"/>
                </a:solidFill>
                <a:latin typeface="Albert Sans"/>
                <a:ea typeface="Albert Sans"/>
                <a:cs typeface="Albert Sans"/>
                <a:sym typeface="Albert Sans"/>
              </a:rPr>
              <a:t> </a:t>
            </a:r>
            <a:r>
              <a:rPr b="1" lang="ca" sz="1500">
                <a:latin typeface="Albert Sans"/>
                <a:ea typeface="Albert Sans"/>
                <a:cs typeface="Albert Sans"/>
                <a:sym typeface="Albert Sans"/>
              </a:rPr>
              <a:t>y</a:t>
            </a:r>
            <a:r>
              <a:rPr b="1" i="0" lang="ca" sz="1500" u="none" cap="none" strike="noStrike">
                <a:solidFill>
                  <a:srgbClr val="000000"/>
                </a:solidFill>
                <a:latin typeface="Albert Sans"/>
                <a:ea typeface="Albert Sans"/>
                <a:cs typeface="Albert Sans"/>
                <a:sym typeface="Albert Sans"/>
              </a:rPr>
              <a:t> acompa</a:t>
            </a:r>
            <a:r>
              <a:rPr b="1" lang="ca" sz="1500">
                <a:latin typeface="Albert Sans"/>
                <a:ea typeface="Albert Sans"/>
                <a:cs typeface="Albert Sans"/>
                <a:sym typeface="Albert Sans"/>
              </a:rPr>
              <a:t>ñamiento</a:t>
            </a:r>
            <a:r>
              <a:rPr b="1" i="0" lang="ca" sz="1500" u="none" cap="none" strike="noStrike">
                <a:solidFill>
                  <a:srgbClr val="000000"/>
                </a:solidFill>
                <a:latin typeface="Albert Sans"/>
                <a:ea typeface="Albert Sans"/>
                <a:cs typeface="Albert Sans"/>
                <a:sym typeface="Albert Sans"/>
              </a:rPr>
              <a:t> que no podemos </a:t>
            </a:r>
            <a:r>
              <a:rPr b="1" lang="ca" sz="1500">
                <a:latin typeface="Albert Sans"/>
                <a:ea typeface="Albert Sans"/>
                <a:cs typeface="Albert Sans"/>
                <a:sym typeface="Albert Sans"/>
              </a:rPr>
              <a:t>ofrecer</a:t>
            </a:r>
            <a:r>
              <a:rPr b="1" i="0" lang="ca" sz="1500" u="none" cap="none" strike="noStrike">
                <a:solidFill>
                  <a:srgbClr val="000000"/>
                </a:solidFill>
                <a:latin typeface="Albert Sans"/>
                <a:ea typeface="Albert Sans"/>
                <a:cs typeface="Albert Sans"/>
                <a:sym typeface="Albert Sans"/>
              </a:rPr>
              <a:t>.</a:t>
            </a:r>
            <a:endParaRPr b="1" i="0" sz="1100" u="none" cap="none" strike="noStrike">
              <a:solidFill>
                <a:srgbClr val="000000"/>
              </a:solidFill>
              <a:latin typeface="Albert Sans"/>
              <a:ea typeface="Albert Sans"/>
              <a:cs typeface="Albert Sans"/>
              <a:sym typeface="Albert Sans"/>
            </a:endParaRPr>
          </a:p>
        </p:txBody>
      </p:sp>
      <p:sp>
        <p:nvSpPr>
          <p:cNvPr id="193" name="Google Shape;193;p33"/>
          <p:cNvSpPr/>
          <p:nvPr/>
        </p:nvSpPr>
        <p:spPr>
          <a:xfrm>
            <a:off x="4629150" y="1190625"/>
            <a:ext cx="3829500" cy="3621000"/>
          </a:xfrm>
          <a:prstGeom prst="roundRect">
            <a:avLst>
              <a:gd fmla="val 2759" name="adj"/>
            </a:avLst>
          </a:prstGeom>
          <a:solidFill>
            <a:srgbClr val="FF9015"/>
          </a:solidFill>
          <a:ln>
            <a:noFill/>
          </a:ln>
        </p:spPr>
        <p:txBody>
          <a:bodyPr anchorCtr="0" anchor="ctr" bIns="34275" lIns="34275" spcFirstLastPara="1" rIns="34275" wrap="square" tIns="34275">
            <a:noAutofit/>
          </a:bodyPr>
          <a:lstStyle/>
          <a:p>
            <a:pPr indent="177800" lvl="1" marL="0" marR="0" rtl="0" algn="l">
              <a:lnSpc>
                <a:spcPct val="90000"/>
              </a:lnSpc>
              <a:spcBef>
                <a:spcPts val="0"/>
              </a:spcBef>
              <a:spcAft>
                <a:spcPts val="0"/>
              </a:spcAft>
              <a:buClr>
                <a:srgbClr val="000000"/>
              </a:buClr>
              <a:buSzPts val="1500"/>
              <a:buFont typeface="Raleway"/>
              <a:buNone/>
            </a:pPr>
            <a:r>
              <a:t/>
            </a:r>
            <a:endParaRPr b="1" i="0" sz="1500" u="none" cap="none" strike="noStrike">
              <a:solidFill>
                <a:srgbClr val="000000"/>
              </a:solidFill>
              <a:latin typeface="Raleway"/>
              <a:ea typeface="Raleway"/>
              <a:cs typeface="Raleway"/>
              <a:sym typeface="Raleway"/>
            </a:endParaRPr>
          </a:p>
        </p:txBody>
      </p:sp>
      <p:pic>
        <p:nvPicPr>
          <p:cNvPr descr="pasted-image.pdf" id="194" name="Google Shape;194;p33"/>
          <p:cNvPicPr preferRelativeResize="0"/>
          <p:nvPr/>
        </p:nvPicPr>
        <p:blipFill rotWithShape="1">
          <a:blip r:embed="rId3">
            <a:alphaModFix/>
          </a:blip>
          <a:srcRect b="0" l="0" r="0" t="0"/>
          <a:stretch/>
        </p:blipFill>
        <p:spPr>
          <a:xfrm>
            <a:off x="7888683" y="284420"/>
            <a:ext cx="590551" cy="592021"/>
          </a:xfrm>
          <a:prstGeom prst="rect">
            <a:avLst/>
          </a:prstGeom>
          <a:noFill/>
          <a:ln>
            <a:noFill/>
          </a:ln>
        </p:spPr>
      </p:pic>
      <p:pic>
        <p:nvPicPr>
          <p:cNvPr descr="pasted-image.pdf" id="195" name="Google Shape;195;p33"/>
          <p:cNvPicPr preferRelativeResize="0"/>
          <p:nvPr/>
        </p:nvPicPr>
        <p:blipFill rotWithShape="1">
          <a:blip r:embed="rId4">
            <a:alphaModFix/>
          </a:blip>
          <a:srcRect b="0" l="0" r="0" t="0"/>
          <a:stretch/>
        </p:blipFill>
        <p:spPr>
          <a:xfrm>
            <a:off x="5439035" y="2010666"/>
            <a:ext cx="2095501" cy="194280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4"/>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b="1" i="0" lang="ca" sz="3300" u="none" cap="none" strike="noStrike">
                <a:solidFill>
                  <a:srgbClr val="A5C728"/>
                </a:solidFill>
                <a:latin typeface="Albert Sans"/>
                <a:ea typeface="Albert Sans"/>
                <a:cs typeface="Albert Sans"/>
                <a:sym typeface="Albert Sans"/>
              </a:rPr>
              <a:t>el primer d</a:t>
            </a:r>
            <a:r>
              <a:rPr b="1" lang="ca">
                <a:latin typeface="Albert Sans"/>
                <a:ea typeface="Albert Sans"/>
                <a:cs typeface="Albert Sans"/>
                <a:sym typeface="Albert Sans"/>
              </a:rPr>
              <a:t>í</a:t>
            </a:r>
            <a:r>
              <a:rPr b="1" i="0" lang="ca" sz="3300" u="none" cap="none" strike="noStrike">
                <a:solidFill>
                  <a:srgbClr val="A5C728"/>
                </a:solidFill>
                <a:latin typeface="Albert Sans"/>
                <a:ea typeface="Albert Sans"/>
                <a:cs typeface="Albert Sans"/>
                <a:sym typeface="Albert Sans"/>
              </a:rPr>
              <a:t>a</a:t>
            </a:r>
            <a:endParaRPr b="1">
              <a:latin typeface="Albert Sans"/>
              <a:ea typeface="Albert Sans"/>
              <a:cs typeface="Albert Sans"/>
              <a:sym typeface="Albert Sans"/>
            </a:endParaRPr>
          </a:p>
        </p:txBody>
      </p:sp>
      <p:cxnSp>
        <p:nvCxnSpPr>
          <p:cNvPr id="201" name="Google Shape;201;p34"/>
          <p:cNvCxnSpPr/>
          <p:nvPr/>
        </p:nvCxnSpPr>
        <p:spPr>
          <a:xfrm>
            <a:off x="676275" y="952500"/>
            <a:ext cx="7791600" cy="0"/>
          </a:xfrm>
          <a:prstGeom prst="straightConnector1">
            <a:avLst/>
          </a:prstGeom>
          <a:noFill/>
          <a:ln cap="flat" cmpd="sng" w="63500">
            <a:solidFill>
              <a:srgbClr val="A5C728"/>
            </a:solidFill>
            <a:prstDash val="solid"/>
            <a:miter lim="8000"/>
            <a:headEnd len="sm" w="sm" type="none"/>
            <a:tailEnd len="sm" w="sm" type="none"/>
          </a:ln>
        </p:spPr>
      </p:cxnSp>
      <p:sp>
        <p:nvSpPr>
          <p:cNvPr id="202" name="Google Shape;202;p34"/>
          <p:cNvSpPr/>
          <p:nvPr/>
        </p:nvSpPr>
        <p:spPr>
          <a:xfrm>
            <a:off x="561975"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¿Cómo</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nos sentiremos</a:t>
            </a:r>
            <a:r>
              <a:rPr b="0" i="0" lang="ca" sz="1500" u="none" cap="none" strike="noStrike">
                <a:solidFill>
                  <a:srgbClr val="A5C728"/>
                </a:solidFill>
                <a:latin typeface="Albert Sans SemiBold"/>
                <a:ea typeface="Albert Sans SemiBold"/>
                <a:cs typeface="Albert Sans SemiBold"/>
                <a:sym typeface="Albert Sans SemiBold"/>
              </a:rPr>
              <a:t> el primer </a:t>
            </a:r>
            <a:r>
              <a:rPr lang="ca" sz="1500">
                <a:solidFill>
                  <a:srgbClr val="A5C728"/>
                </a:solidFill>
                <a:latin typeface="Albert Sans SemiBold"/>
                <a:ea typeface="Albert Sans SemiBold"/>
                <a:cs typeface="Albert Sans SemiBold"/>
                <a:sym typeface="Albert Sans SemiBold"/>
              </a:rPr>
              <a:t>día</a:t>
            </a:r>
            <a:r>
              <a:rPr b="0" i="0" lang="ca" sz="1500" u="none" cap="none" strike="noStrike">
                <a:solidFill>
                  <a:srgbClr val="A5C728"/>
                </a:solidFill>
                <a:latin typeface="Albert Sans SemiBold"/>
                <a:ea typeface="Albert Sans SemiBold"/>
                <a:cs typeface="Albert Sans SemiBold"/>
                <a:sym typeface="Albert Sans SemiBold"/>
              </a:rPr>
              <a:t> de LECXIT?</a:t>
            </a:r>
            <a:endParaRPr b="0" i="0" sz="1100" u="none" cap="none" strike="noStrike">
              <a:solidFill>
                <a:srgbClr val="000000"/>
              </a:solidFill>
              <a:latin typeface="Albert Sans SemiBold"/>
              <a:ea typeface="Albert Sans SemiBold"/>
              <a:cs typeface="Albert Sans SemiBold"/>
              <a:sym typeface="Albert Sans SemiBold"/>
            </a:endParaRPr>
          </a:p>
        </p:txBody>
      </p:sp>
      <p:sp>
        <p:nvSpPr>
          <p:cNvPr id="203" name="Google Shape;203;p34"/>
          <p:cNvSpPr/>
          <p:nvPr/>
        </p:nvSpPr>
        <p:spPr>
          <a:xfrm>
            <a:off x="2581275"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Q</a:t>
            </a:r>
            <a:r>
              <a:rPr lang="ca" sz="1500">
                <a:solidFill>
                  <a:srgbClr val="A5C728"/>
                </a:solidFill>
                <a:latin typeface="Albert Sans SemiBold"/>
                <a:ea typeface="Albert Sans SemiBold"/>
                <a:cs typeface="Albert Sans SemiBold"/>
                <a:sym typeface="Albert Sans SemiBold"/>
              </a:rPr>
              <a:t>ué</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tendremos que hacer en esta</a:t>
            </a:r>
            <a:r>
              <a:rPr b="0" i="0" lang="ca" sz="1500" u="none" cap="none" strike="noStrike">
                <a:solidFill>
                  <a:srgbClr val="A5C728"/>
                </a:solidFill>
                <a:latin typeface="Albert Sans SemiBold"/>
                <a:ea typeface="Albert Sans SemiBold"/>
                <a:cs typeface="Albert Sans SemiBold"/>
                <a:sym typeface="Albert Sans SemiBold"/>
              </a:rPr>
              <a:t> primera sesión?</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p:txBody>
      </p:sp>
      <p:sp>
        <p:nvSpPr>
          <p:cNvPr id="204" name="Google Shape;204;p34"/>
          <p:cNvSpPr/>
          <p:nvPr/>
        </p:nvSpPr>
        <p:spPr>
          <a:xfrm>
            <a:off x="4600575"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¿Cómo</a:t>
            </a:r>
            <a:r>
              <a:rPr b="0" i="0" lang="ca" sz="1500" u="none" cap="none" strike="noStrike">
                <a:solidFill>
                  <a:srgbClr val="A5C728"/>
                </a:solidFill>
                <a:latin typeface="Albert Sans SemiBold"/>
                <a:ea typeface="Albert Sans SemiBold"/>
                <a:cs typeface="Albert Sans SemiBold"/>
                <a:sym typeface="Albert Sans SemiBold"/>
              </a:rPr>
              <a:t> podemos apro</a:t>
            </a:r>
            <a:r>
              <a:rPr lang="ca" sz="1500">
                <a:solidFill>
                  <a:srgbClr val="A5C728"/>
                </a:solidFill>
                <a:latin typeface="Albert Sans SemiBold"/>
                <a:ea typeface="Albert Sans SemiBold"/>
                <a:cs typeface="Albert Sans SemiBold"/>
                <a:sym typeface="Albert Sans SemiBold"/>
              </a:rPr>
              <a:t>vechar</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nuestro</a:t>
            </a:r>
            <a:r>
              <a:rPr b="0" i="0" lang="ca" sz="1500" u="none" cap="none" strike="noStrike">
                <a:solidFill>
                  <a:srgbClr val="A5C728"/>
                </a:solidFill>
                <a:latin typeface="Albert Sans SemiBold"/>
                <a:ea typeface="Albert Sans SemiBold"/>
                <a:cs typeface="Albert Sans SemiBold"/>
                <a:sym typeface="Albert Sans SemiBold"/>
              </a:rPr>
              <a:t> primer </a:t>
            </a:r>
            <a:r>
              <a:rPr lang="ca" sz="1500">
                <a:solidFill>
                  <a:srgbClr val="A5C728"/>
                </a:solidFill>
                <a:latin typeface="Albert Sans SemiBold"/>
                <a:ea typeface="Albert Sans SemiBold"/>
                <a:cs typeface="Albert Sans SemiBold"/>
                <a:sym typeface="Albert Sans SemiBold"/>
              </a:rPr>
              <a:t>encuentro</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con el niño/a</a:t>
            </a:r>
            <a:r>
              <a:rPr b="0" i="0" lang="ca" sz="1500" u="none" cap="none" strike="noStrike">
                <a:solidFill>
                  <a:srgbClr val="A5C728"/>
                </a:solidFill>
                <a:latin typeface="Albert Sans SemiBold"/>
                <a:ea typeface="Albert Sans SemiBold"/>
                <a:cs typeface="Albert Sans SemiBold"/>
                <a:sym typeface="Albert Sans SemiBold"/>
              </a:rPr>
              <a:t>?</a:t>
            </a:r>
            <a:endParaRPr b="0" i="0" sz="1500" u="none" cap="none" strike="noStrike">
              <a:solidFill>
                <a:srgbClr val="A5C728"/>
              </a:solidFill>
              <a:latin typeface="Albert Sans SemiBold"/>
              <a:ea typeface="Albert Sans SemiBold"/>
              <a:cs typeface="Albert Sans SemiBold"/>
              <a:sym typeface="Albert Sans SemiBold"/>
            </a:endParaRPr>
          </a:p>
        </p:txBody>
      </p:sp>
      <p:sp>
        <p:nvSpPr>
          <p:cNvPr id="205" name="Google Shape;205;p34"/>
          <p:cNvSpPr/>
          <p:nvPr/>
        </p:nvSpPr>
        <p:spPr>
          <a:xfrm>
            <a:off x="6619875"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¿Y</a:t>
            </a:r>
            <a:r>
              <a:rPr b="0" i="0" lang="ca" sz="1500" u="none" cap="none" strike="noStrike">
                <a:solidFill>
                  <a:srgbClr val="A5C728"/>
                </a:solidFill>
                <a:latin typeface="Albert Sans SemiBold"/>
                <a:ea typeface="Albert Sans SemiBold"/>
                <a:cs typeface="Albert Sans SemiBold"/>
                <a:sym typeface="Albert Sans SemiBold"/>
              </a:rPr>
              <a:t> si no ten</a:t>
            </a:r>
            <a:r>
              <a:rPr lang="ca" sz="1500">
                <a:solidFill>
                  <a:srgbClr val="A5C728"/>
                </a:solidFill>
                <a:latin typeface="Albert Sans SemiBold"/>
                <a:ea typeface="Albert Sans SemiBold"/>
                <a:cs typeface="Albert Sans SemiBold"/>
                <a:sym typeface="Albert Sans SemiBold"/>
              </a:rPr>
              <a:t>emos tiempo </a:t>
            </a:r>
            <a:r>
              <a:rPr b="0" i="0" lang="ca" sz="1500" u="none" cap="none" strike="noStrike">
                <a:solidFill>
                  <a:srgbClr val="A5C728"/>
                </a:solidFill>
                <a:latin typeface="Albert Sans SemiBold"/>
                <a:ea typeface="Albert Sans SemiBold"/>
                <a:cs typeface="Albert Sans SemiBold"/>
                <a:sym typeface="Albert Sans SemiBold"/>
              </a:rPr>
              <a:t>p</a:t>
            </a:r>
            <a:r>
              <a:rPr lang="ca" sz="1500">
                <a:solidFill>
                  <a:srgbClr val="A5C728"/>
                </a:solidFill>
                <a:latin typeface="Albert Sans SemiBold"/>
                <a:ea typeface="Albert Sans SemiBold"/>
                <a:cs typeface="Albert Sans SemiBold"/>
                <a:sym typeface="Albert Sans SemiBold"/>
              </a:rPr>
              <a:t>ara</a:t>
            </a:r>
            <a:r>
              <a:rPr b="0" i="0" lang="ca" sz="1500" u="none" cap="none" strike="noStrike">
                <a:solidFill>
                  <a:srgbClr val="A5C728"/>
                </a:solidFill>
                <a:latin typeface="Albert Sans SemiBold"/>
                <a:ea typeface="Albert Sans SemiBold"/>
                <a:cs typeface="Albert Sans SemiBold"/>
                <a:sym typeface="Albert Sans SemiBold"/>
              </a:rPr>
              <a:t> l</a:t>
            </a:r>
            <a:r>
              <a:rPr lang="ca" sz="1500">
                <a:solidFill>
                  <a:srgbClr val="A5C728"/>
                </a:solidFill>
                <a:latin typeface="Albert Sans SemiBold"/>
                <a:ea typeface="Albert Sans SemiBold"/>
                <a:cs typeface="Albert Sans SemiBold"/>
                <a:sym typeface="Albert Sans SemiBold"/>
              </a:rPr>
              <a:t>eer</a:t>
            </a:r>
            <a:r>
              <a:rPr b="0" i="0" lang="ca" sz="1500" u="none" cap="none" strike="noStrike">
                <a:solidFill>
                  <a:srgbClr val="A5C728"/>
                </a:solidFill>
                <a:latin typeface="Albert Sans SemiBold"/>
                <a:ea typeface="Albert Sans SemiBold"/>
                <a:cs typeface="Albert Sans SemiBold"/>
                <a:sym typeface="Albert Sans SemiBold"/>
              </a:rPr>
              <a:t>?</a:t>
            </a:r>
            <a:endParaRPr b="0" i="0" sz="1500" u="none" cap="none" strike="noStrike">
              <a:solidFill>
                <a:srgbClr val="A5C728"/>
              </a:solidFill>
              <a:latin typeface="Albert Sans SemiBold"/>
              <a:ea typeface="Albert Sans SemiBold"/>
              <a:cs typeface="Albert Sans SemiBold"/>
              <a:sym typeface="Albert Sans SemiBold"/>
            </a:endParaRPr>
          </a:p>
        </p:txBody>
      </p:sp>
      <p:pic>
        <p:nvPicPr>
          <p:cNvPr descr="pasted-image.pdf" id="206" name="Google Shape;206;p34"/>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5"/>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b="1" lang="ca">
                <a:latin typeface="Albert Sans"/>
                <a:ea typeface="Albert Sans"/>
                <a:cs typeface="Albert Sans"/>
                <a:sym typeface="Albert Sans"/>
              </a:rPr>
              <a:t>Recibimiento</a:t>
            </a:r>
            <a:r>
              <a:rPr b="1" i="0" lang="ca" sz="3300" u="none" cap="none" strike="noStrike">
                <a:solidFill>
                  <a:srgbClr val="A5C728"/>
                </a:solidFill>
                <a:latin typeface="Albert Sans"/>
                <a:ea typeface="Albert Sans"/>
                <a:cs typeface="Albert Sans"/>
                <a:sym typeface="Albert Sans"/>
              </a:rPr>
              <a:t> de la sesión</a:t>
            </a:r>
            <a:endParaRPr b="1">
              <a:latin typeface="Albert Sans"/>
              <a:ea typeface="Albert Sans"/>
              <a:cs typeface="Albert Sans"/>
              <a:sym typeface="Albert Sans"/>
            </a:endParaRPr>
          </a:p>
        </p:txBody>
      </p:sp>
      <p:cxnSp>
        <p:nvCxnSpPr>
          <p:cNvPr id="212" name="Google Shape;212;p35"/>
          <p:cNvCxnSpPr/>
          <p:nvPr/>
        </p:nvCxnSpPr>
        <p:spPr>
          <a:xfrm>
            <a:off x="676275" y="952500"/>
            <a:ext cx="7791600" cy="0"/>
          </a:xfrm>
          <a:prstGeom prst="straightConnector1">
            <a:avLst/>
          </a:prstGeom>
          <a:noFill/>
          <a:ln cap="flat" cmpd="sng" w="63500">
            <a:solidFill>
              <a:srgbClr val="A5C728"/>
            </a:solidFill>
            <a:prstDash val="solid"/>
            <a:miter lim="8000"/>
            <a:headEnd len="sm" w="sm" type="none"/>
            <a:tailEnd len="sm" w="sm" type="none"/>
          </a:ln>
        </p:spPr>
      </p:cxnSp>
      <p:sp>
        <p:nvSpPr>
          <p:cNvPr id="213" name="Google Shape;213;p35"/>
          <p:cNvSpPr/>
          <p:nvPr/>
        </p:nvSpPr>
        <p:spPr>
          <a:xfrm>
            <a:off x="159456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¿Cómo</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tenemos que</a:t>
            </a:r>
            <a:r>
              <a:rPr b="0" i="0" lang="ca" sz="1500" u="none" cap="none" strike="noStrike">
                <a:solidFill>
                  <a:srgbClr val="A5C728"/>
                </a:solidFill>
                <a:latin typeface="Albert Sans SemiBold"/>
                <a:ea typeface="Albert Sans SemiBold"/>
                <a:cs typeface="Albert Sans SemiBold"/>
                <a:sym typeface="Albert Sans SemiBold"/>
              </a:rPr>
              <a:t> r</a:t>
            </a:r>
            <a:r>
              <a:rPr lang="ca" sz="1500">
                <a:solidFill>
                  <a:srgbClr val="A5C728"/>
                </a:solidFill>
                <a:latin typeface="Albert Sans SemiBold"/>
                <a:ea typeface="Albert Sans SemiBold"/>
                <a:cs typeface="Albert Sans SemiBold"/>
                <a:sym typeface="Albert Sans SemiBold"/>
              </a:rPr>
              <a:t>ecibir</a:t>
            </a:r>
            <a:r>
              <a:rPr b="0" i="0" lang="ca" sz="1500" u="none" cap="none" strike="noStrike">
                <a:solidFill>
                  <a:srgbClr val="A5C728"/>
                </a:solidFill>
                <a:latin typeface="Albert Sans SemiBold"/>
                <a:ea typeface="Albert Sans SemiBold"/>
                <a:cs typeface="Albert Sans SemiBold"/>
                <a:sym typeface="Albert Sans SemiBold"/>
              </a:rPr>
              <a:t> al </a:t>
            </a:r>
            <a:r>
              <a:rPr lang="ca" sz="1500">
                <a:solidFill>
                  <a:srgbClr val="A5C728"/>
                </a:solidFill>
                <a:latin typeface="Albert Sans SemiBold"/>
                <a:ea typeface="Albert Sans SemiBold"/>
                <a:cs typeface="Albert Sans SemiBold"/>
                <a:sym typeface="Albert Sans SemiBold"/>
              </a:rPr>
              <a:t>niño/a los</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días</a:t>
            </a:r>
            <a:r>
              <a:rPr b="0" i="0" lang="ca" sz="1500" u="none" cap="none" strike="noStrike">
                <a:solidFill>
                  <a:srgbClr val="A5C728"/>
                </a:solidFill>
                <a:latin typeface="Albert Sans SemiBold"/>
                <a:ea typeface="Albert Sans SemiBold"/>
                <a:cs typeface="Albert Sans SemiBold"/>
                <a:sym typeface="Albert Sans SemiBold"/>
              </a:rPr>
              <a:t> de LECXIT?</a:t>
            </a:r>
            <a:endParaRPr b="0" i="0" sz="1100" u="none" cap="none" strike="noStrike">
              <a:solidFill>
                <a:srgbClr val="000000"/>
              </a:solidFill>
              <a:latin typeface="Albert Sans SemiBold"/>
              <a:ea typeface="Albert Sans SemiBold"/>
              <a:cs typeface="Albert Sans SemiBold"/>
              <a:sym typeface="Albert Sans SemiBold"/>
            </a:endParaRPr>
          </a:p>
        </p:txBody>
      </p:sp>
      <p:sp>
        <p:nvSpPr>
          <p:cNvPr id="214" name="Google Shape;214;p35"/>
          <p:cNvSpPr/>
          <p:nvPr/>
        </p:nvSpPr>
        <p:spPr>
          <a:xfrm>
            <a:off x="361386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Qu</a:t>
            </a:r>
            <a:r>
              <a:rPr lang="ca" sz="1500">
                <a:solidFill>
                  <a:srgbClr val="A5C728"/>
                </a:solidFill>
                <a:latin typeface="Albert Sans SemiBold"/>
                <a:ea typeface="Albert Sans SemiBold"/>
                <a:cs typeface="Albert Sans SemiBold"/>
                <a:sym typeface="Albert Sans SemiBold"/>
              </a:rPr>
              <a:t>é</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tenemos que hacer</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al inicio</a:t>
            </a:r>
            <a:r>
              <a:rPr b="0" i="0" lang="ca" sz="1500" u="none" cap="none" strike="noStrike">
                <a:solidFill>
                  <a:srgbClr val="A5C728"/>
                </a:solidFill>
                <a:latin typeface="Albert Sans SemiBold"/>
                <a:ea typeface="Albert Sans SemiBold"/>
                <a:cs typeface="Albert Sans SemiBold"/>
                <a:sym typeface="Albert Sans SemiBold"/>
              </a:rPr>
              <a:t> de cada sesión?</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p:txBody>
      </p:sp>
      <p:sp>
        <p:nvSpPr>
          <p:cNvPr id="215" name="Google Shape;215;p35"/>
          <p:cNvSpPr/>
          <p:nvPr/>
        </p:nvSpPr>
        <p:spPr>
          <a:xfrm>
            <a:off x="563316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C</a:t>
            </a:r>
            <a:r>
              <a:rPr lang="ca" sz="1500">
                <a:solidFill>
                  <a:srgbClr val="A5C728"/>
                </a:solidFill>
                <a:latin typeface="Albert Sans SemiBold"/>
                <a:ea typeface="Albert Sans SemiBold"/>
                <a:cs typeface="Albert Sans SemiBold"/>
                <a:sym typeface="Albert Sans SemiBold"/>
              </a:rPr>
              <a:t>ó</a:t>
            </a:r>
            <a:r>
              <a:rPr b="0" i="0" lang="ca" sz="1500" u="none" cap="none" strike="noStrike">
                <a:solidFill>
                  <a:srgbClr val="A5C728"/>
                </a:solidFill>
                <a:latin typeface="Albert Sans SemiBold"/>
                <a:ea typeface="Albert Sans SemiBold"/>
                <a:cs typeface="Albert Sans SemiBold"/>
                <a:sym typeface="Albert Sans SemiBold"/>
              </a:rPr>
              <a:t>mo podemos </a:t>
            </a:r>
            <a:r>
              <a:rPr lang="ca" sz="1500">
                <a:solidFill>
                  <a:srgbClr val="A5C728"/>
                </a:solidFill>
                <a:latin typeface="Albert Sans SemiBold"/>
                <a:ea typeface="Albert Sans SemiBold"/>
                <a:cs typeface="Albert Sans SemiBold"/>
                <a:sym typeface="Albert Sans SemiBold"/>
              </a:rPr>
              <a:t>hacer</a:t>
            </a:r>
            <a:r>
              <a:rPr b="0" i="0" lang="ca" sz="1500" u="none" cap="none" strike="noStrike">
                <a:solidFill>
                  <a:srgbClr val="A5C728"/>
                </a:solidFill>
                <a:latin typeface="Albert Sans SemiBold"/>
                <a:ea typeface="Albert Sans SemiBold"/>
                <a:cs typeface="Albert Sans SemiBold"/>
                <a:sym typeface="Albert Sans SemiBold"/>
              </a:rPr>
              <a:t> que </a:t>
            </a:r>
            <a:r>
              <a:rPr lang="ca" sz="1500">
                <a:solidFill>
                  <a:srgbClr val="A5C728"/>
                </a:solidFill>
                <a:latin typeface="Albert Sans SemiBold"/>
                <a:ea typeface="Albert Sans SemiBold"/>
                <a:cs typeface="Albert Sans SemiBold"/>
                <a:sym typeface="Albert Sans SemiBold"/>
              </a:rPr>
              <a:t>este</a:t>
            </a:r>
            <a:r>
              <a:rPr b="0" i="0" lang="ca" sz="1500" u="none" cap="none" strike="noStrike">
                <a:solidFill>
                  <a:srgbClr val="A5C728"/>
                </a:solidFill>
                <a:latin typeface="Albert Sans SemiBold"/>
                <a:ea typeface="Albert Sans SemiBold"/>
                <a:cs typeface="Albert Sans SemiBold"/>
                <a:sym typeface="Albert Sans SemiBold"/>
              </a:rPr>
              <a:t> momento s</a:t>
            </a:r>
            <a:r>
              <a:rPr lang="ca" sz="1500">
                <a:solidFill>
                  <a:srgbClr val="A5C728"/>
                </a:solidFill>
                <a:latin typeface="Albert Sans SemiBold"/>
                <a:ea typeface="Albert Sans SemiBold"/>
                <a:cs typeface="Albert Sans SemiBold"/>
                <a:sym typeface="Albert Sans SemiBold"/>
              </a:rPr>
              <a:t>ea </a:t>
            </a:r>
            <a:r>
              <a:rPr b="0" i="0" lang="ca" sz="1500" u="none" cap="none" strike="noStrike">
                <a:solidFill>
                  <a:srgbClr val="A5C728"/>
                </a:solidFill>
                <a:latin typeface="Albert Sans SemiBold"/>
                <a:ea typeface="Albert Sans SemiBold"/>
                <a:cs typeface="Albert Sans SemiBold"/>
                <a:sym typeface="Albert Sans SemiBold"/>
              </a:rPr>
              <a:t>especial? ¿C</a:t>
            </a:r>
            <a:r>
              <a:rPr lang="ca" sz="1500">
                <a:solidFill>
                  <a:srgbClr val="A5C728"/>
                </a:solidFill>
                <a:latin typeface="Albert Sans SemiBold"/>
                <a:ea typeface="Albert Sans SemiBold"/>
                <a:cs typeface="Albert Sans SemiBold"/>
                <a:sym typeface="Albert Sans SemiBold"/>
              </a:rPr>
              <a:t>ó</a:t>
            </a:r>
            <a:r>
              <a:rPr b="0" i="0" lang="ca" sz="1500" u="none" cap="none" strike="noStrike">
                <a:solidFill>
                  <a:srgbClr val="A5C728"/>
                </a:solidFill>
                <a:latin typeface="Albert Sans SemiBold"/>
                <a:ea typeface="Albert Sans SemiBold"/>
                <a:cs typeface="Albert Sans SemiBold"/>
                <a:sym typeface="Albert Sans SemiBold"/>
              </a:rPr>
              <a:t>mo apro</a:t>
            </a:r>
            <a:r>
              <a:rPr lang="ca" sz="1500">
                <a:solidFill>
                  <a:srgbClr val="A5C728"/>
                </a:solidFill>
                <a:latin typeface="Albert Sans SemiBold"/>
                <a:ea typeface="Albert Sans SemiBold"/>
                <a:cs typeface="Albert Sans SemiBold"/>
                <a:sym typeface="Albert Sans SemiBold"/>
              </a:rPr>
              <a:t>vecharlo</a:t>
            </a:r>
            <a:r>
              <a:rPr b="0" i="0" lang="ca" sz="1500" u="none" cap="none" strike="noStrike">
                <a:solidFill>
                  <a:srgbClr val="A5C728"/>
                </a:solidFill>
                <a:latin typeface="Albert Sans SemiBold"/>
                <a:ea typeface="Albert Sans SemiBold"/>
                <a:cs typeface="Albert Sans SemiBold"/>
                <a:sym typeface="Albert Sans SemiBold"/>
              </a:rPr>
              <a:t>?</a:t>
            </a:r>
            <a:endParaRPr b="0" i="0" sz="1500" u="none" cap="none" strike="noStrike">
              <a:solidFill>
                <a:srgbClr val="A5C728"/>
              </a:solidFill>
              <a:latin typeface="Albert Sans SemiBold"/>
              <a:ea typeface="Albert Sans SemiBold"/>
              <a:cs typeface="Albert Sans SemiBold"/>
              <a:sym typeface="Albert Sans SemiBold"/>
            </a:endParaRPr>
          </a:p>
        </p:txBody>
      </p:sp>
      <p:pic>
        <p:nvPicPr>
          <p:cNvPr descr="pasted-image.pdf" id="216" name="Google Shape;216;p35"/>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6"/>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marR="0" rtl="0" algn="l">
              <a:lnSpc>
                <a:spcPct val="90000"/>
              </a:lnSpc>
              <a:spcBef>
                <a:spcPts val="0"/>
              </a:spcBef>
              <a:spcAft>
                <a:spcPts val="0"/>
              </a:spcAft>
              <a:buClr>
                <a:srgbClr val="FF9015"/>
              </a:buClr>
              <a:buSzPts val="3300"/>
              <a:buFont typeface="Arial"/>
              <a:buNone/>
            </a:pPr>
            <a:r>
              <a:rPr b="1" lang="ca">
                <a:solidFill>
                  <a:srgbClr val="FF9015"/>
                </a:solidFill>
                <a:latin typeface="Albert Sans"/>
                <a:ea typeface="Albert Sans"/>
                <a:cs typeface="Albert Sans"/>
                <a:sym typeface="Albert Sans"/>
              </a:rPr>
              <a:t>Y qué hacemos si…</a:t>
            </a:r>
            <a:endParaRPr b="1">
              <a:latin typeface="Albert Sans"/>
              <a:ea typeface="Albert Sans"/>
              <a:cs typeface="Albert Sans"/>
              <a:sym typeface="Albert Sans"/>
            </a:endParaRPr>
          </a:p>
        </p:txBody>
      </p:sp>
      <p:cxnSp>
        <p:nvCxnSpPr>
          <p:cNvPr id="222" name="Google Shape;222;p36"/>
          <p:cNvCxnSpPr/>
          <p:nvPr/>
        </p:nvCxnSpPr>
        <p:spPr>
          <a:xfrm>
            <a:off x="676275" y="952500"/>
            <a:ext cx="7791600" cy="0"/>
          </a:xfrm>
          <a:prstGeom prst="straightConnector1">
            <a:avLst/>
          </a:prstGeom>
          <a:noFill/>
          <a:ln cap="flat" cmpd="sng" w="63500">
            <a:solidFill>
              <a:srgbClr val="FF9015"/>
            </a:solidFill>
            <a:prstDash val="solid"/>
            <a:miter lim="8000"/>
            <a:headEnd len="sm" w="sm" type="none"/>
            <a:tailEnd len="sm" w="sm" type="none"/>
          </a:ln>
        </p:spPr>
      </p:cxnSp>
      <p:sp>
        <p:nvSpPr>
          <p:cNvPr id="223" name="Google Shape;223;p36"/>
          <p:cNvSpPr/>
          <p:nvPr/>
        </p:nvSpPr>
        <p:spPr>
          <a:xfrm>
            <a:off x="676275" y="1190625"/>
            <a:ext cx="3829500" cy="3621000"/>
          </a:xfrm>
          <a:prstGeom prst="roundRect">
            <a:avLst>
              <a:gd fmla="val 2759" name="adj"/>
            </a:avLst>
          </a:prstGeom>
          <a:solidFill>
            <a:srgbClr val="F5EEDC"/>
          </a:solidFill>
          <a:ln>
            <a:noFill/>
          </a:ln>
        </p:spPr>
        <p:txBody>
          <a:bodyPr anchorCtr="0" anchor="ctr" bIns="34275" lIns="34275" spcFirstLastPara="1" rIns="34275" wrap="square" tIns="34275">
            <a:noAutofit/>
          </a:bodyPr>
          <a:lstStyle/>
          <a:p>
            <a:pPr indent="-177800" lvl="1" marL="520700" marR="0" rtl="0" algn="l">
              <a:lnSpc>
                <a:spcPct val="90000"/>
              </a:lnSpc>
              <a:spcBef>
                <a:spcPts val="0"/>
              </a:spcBef>
              <a:spcAft>
                <a:spcPts val="0"/>
              </a:spcAft>
              <a:buClr>
                <a:srgbClr val="FF9015"/>
              </a:buClr>
              <a:buSzPts val="1200"/>
              <a:buFont typeface="Albert Sans SemiBold"/>
              <a:buChar char="✦"/>
            </a:pPr>
            <a:r>
              <a:rPr lang="ca" sz="1500">
                <a:latin typeface="Albert Sans SemiBold"/>
                <a:ea typeface="Albert Sans SemiBold"/>
                <a:cs typeface="Albert Sans SemiBold"/>
                <a:sym typeface="Albert Sans SemiBold"/>
              </a:rPr>
              <a:t>El niño/a</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llega</a:t>
            </a:r>
            <a:r>
              <a:rPr b="0" i="0" lang="ca" sz="1500" u="none" cap="none" strike="noStrike">
                <a:solidFill>
                  <a:srgbClr val="000000"/>
                </a:solidFill>
                <a:latin typeface="Albert Sans SemiBold"/>
                <a:ea typeface="Albert Sans SemiBold"/>
                <a:cs typeface="Albert Sans SemiBold"/>
                <a:sym typeface="Albert Sans SemiBold"/>
              </a:rPr>
              <a:t> enfada</a:t>
            </a:r>
            <a:r>
              <a:rPr lang="ca" sz="1500">
                <a:latin typeface="Albert Sans SemiBold"/>
                <a:ea typeface="Albert Sans SemiBold"/>
                <a:cs typeface="Albert Sans SemiBold"/>
                <a:sym typeface="Albert Sans SemiBold"/>
              </a:rPr>
              <a:t>do</a:t>
            </a:r>
            <a:r>
              <a:rPr b="0" i="0" lang="ca" sz="1500" u="none" cap="none" strike="noStrike">
                <a:solidFill>
                  <a:srgbClr val="000000"/>
                </a:solidFill>
                <a:latin typeface="Albert Sans SemiBold"/>
                <a:ea typeface="Albert Sans SemiBold"/>
                <a:cs typeface="Albert Sans SemiBold"/>
                <a:sym typeface="Albert Sans SemiBold"/>
              </a:rPr>
              <a:t> o triste a la </a:t>
            </a:r>
            <a:r>
              <a:rPr lang="ca" sz="1500">
                <a:latin typeface="Albert Sans SemiBold"/>
                <a:ea typeface="Albert Sans SemiBold"/>
                <a:cs typeface="Albert Sans SemiBold"/>
                <a:sym typeface="Albert Sans SemiBold"/>
              </a:rPr>
              <a:t>sesión</a:t>
            </a:r>
            <a:r>
              <a:rPr b="0" i="0" lang="ca" sz="1500" u="none" cap="none" strike="noStrike">
                <a:solidFill>
                  <a:srgbClr val="000000"/>
                </a:solidFill>
                <a:latin typeface="Albert Sans SemiBold"/>
                <a:ea typeface="Albert Sans SemiBold"/>
                <a:cs typeface="Albert Sans SemiBold"/>
                <a:sym typeface="Albert Sans SemiBold"/>
              </a:rPr>
              <a:t> LECXIT.</a:t>
            </a:r>
            <a:endParaRPr b="0" i="0" sz="1100" u="none" cap="none" strike="noStrike">
              <a:solidFill>
                <a:srgbClr val="000000"/>
              </a:solidFill>
              <a:latin typeface="Albert Sans SemiBold"/>
              <a:ea typeface="Albert Sans SemiBold"/>
              <a:cs typeface="Albert Sans SemiBold"/>
              <a:sym typeface="Albert Sans SemiBold"/>
            </a:endParaRPr>
          </a:p>
          <a:p>
            <a:pPr indent="-177800" lvl="1" marL="520700" marR="0" rtl="0" algn="l">
              <a:lnSpc>
                <a:spcPct val="90000"/>
              </a:lnSpc>
              <a:spcBef>
                <a:spcPts val="800"/>
              </a:spcBef>
              <a:spcAft>
                <a:spcPts val="0"/>
              </a:spcAft>
              <a:buClr>
                <a:srgbClr val="FF9015"/>
              </a:buClr>
              <a:buSzPts val="1200"/>
              <a:buFont typeface="Albert Sans SemiBold"/>
              <a:buChar char="✦"/>
            </a:pPr>
            <a:r>
              <a:rPr lang="ca" sz="1500">
                <a:latin typeface="Albert Sans SemiBold"/>
                <a:ea typeface="Albert Sans SemiBold"/>
                <a:cs typeface="Albert Sans SemiBold"/>
                <a:sym typeface="Albert Sans SemiBold"/>
              </a:rPr>
              <a:t>Solo</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quiere</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hablar</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y</a:t>
            </a:r>
            <a:r>
              <a:rPr b="0" i="0" lang="ca" sz="1500" u="none" cap="none" strike="noStrike">
                <a:solidFill>
                  <a:srgbClr val="000000"/>
                </a:solidFill>
                <a:latin typeface="Albert Sans SemiBold"/>
                <a:ea typeface="Albert Sans SemiBold"/>
                <a:cs typeface="Albert Sans SemiBold"/>
                <a:sym typeface="Albert Sans SemiBold"/>
              </a:rPr>
              <a:t> l</a:t>
            </a:r>
            <a:r>
              <a:rPr lang="ca" sz="1500">
                <a:latin typeface="Albert Sans SemiBold"/>
                <a:ea typeface="Albert Sans SemiBold"/>
                <a:cs typeface="Albert Sans SemiBold"/>
                <a:sym typeface="Albert Sans SemiBold"/>
              </a:rPr>
              <a:t>e</a:t>
            </a:r>
            <a:r>
              <a:rPr b="0" i="0" lang="ca" sz="1500" u="none" cap="none" strike="noStrike">
                <a:solidFill>
                  <a:srgbClr val="000000"/>
                </a:solidFill>
                <a:latin typeface="Albert Sans SemiBold"/>
                <a:ea typeface="Albert Sans SemiBold"/>
                <a:cs typeface="Albert Sans SemiBold"/>
                <a:sym typeface="Albert Sans SemiBold"/>
              </a:rPr>
              <a:t> c</a:t>
            </a:r>
            <a:r>
              <a:rPr lang="ca" sz="1500">
                <a:latin typeface="Albert Sans SemiBold"/>
                <a:ea typeface="Albert Sans SemiBold"/>
                <a:cs typeface="Albert Sans SemiBold"/>
                <a:sym typeface="Albert Sans SemiBold"/>
              </a:rPr>
              <a:t>ue</a:t>
            </a:r>
            <a:r>
              <a:rPr b="0" i="0" lang="ca" sz="1500" u="none" cap="none" strike="noStrike">
                <a:solidFill>
                  <a:srgbClr val="000000"/>
                </a:solidFill>
                <a:latin typeface="Albert Sans SemiBold"/>
                <a:ea typeface="Albert Sans SemiBold"/>
                <a:cs typeface="Albert Sans SemiBold"/>
                <a:sym typeface="Albert Sans SemiBold"/>
              </a:rPr>
              <a:t>sta </a:t>
            </a:r>
            <a:r>
              <a:rPr lang="ca" sz="1500">
                <a:latin typeface="Albert Sans SemiBold"/>
                <a:ea typeface="Albert Sans SemiBold"/>
                <a:cs typeface="Albert Sans SemiBold"/>
                <a:sym typeface="Albert Sans SemiBold"/>
              </a:rPr>
              <a:t>empezar</a:t>
            </a:r>
            <a:r>
              <a:rPr b="0" i="0" lang="ca" sz="1500" u="none" cap="none" strike="noStrike">
                <a:solidFill>
                  <a:srgbClr val="000000"/>
                </a:solidFill>
                <a:latin typeface="Albert Sans SemiBold"/>
                <a:ea typeface="Albert Sans SemiBold"/>
                <a:cs typeface="Albert Sans SemiBold"/>
                <a:sym typeface="Albert Sans SemiBold"/>
              </a:rPr>
              <a:t> l</a:t>
            </a:r>
            <a:r>
              <a:rPr lang="ca" sz="1500">
                <a:latin typeface="Albert Sans SemiBold"/>
                <a:ea typeface="Albert Sans SemiBold"/>
                <a:cs typeface="Albert Sans SemiBold"/>
                <a:sym typeface="Albert Sans SemiBold"/>
              </a:rPr>
              <a:t>a actividad</a:t>
            </a:r>
            <a:r>
              <a:rPr b="0" i="0" lang="ca" sz="1500" u="none" cap="none" strike="noStrike">
                <a:solidFill>
                  <a:srgbClr val="000000"/>
                </a:solidFill>
                <a:latin typeface="Albert Sans SemiBold"/>
                <a:ea typeface="Albert Sans SemiBold"/>
                <a:cs typeface="Albert Sans SemiBold"/>
                <a:sym typeface="Albert Sans SemiBold"/>
              </a:rPr>
              <a:t> lectora.</a:t>
            </a:r>
            <a:endParaRPr b="0" i="0" sz="1100" u="none" cap="none" strike="noStrike">
              <a:solidFill>
                <a:srgbClr val="000000"/>
              </a:solidFill>
              <a:latin typeface="Albert Sans SemiBold"/>
              <a:ea typeface="Albert Sans SemiBold"/>
              <a:cs typeface="Albert Sans SemiBold"/>
              <a:sym typeface="Albert Sans SemiBold"/>
            </a:endParaRPr>
          </a:p>
        </p:txBody>
      </p:sp>
      <p:sp>
        <p:nvSpPr>
          <p:cNvPr id="224" name="Google Shape;224;p36"/>
          <p:cNvSpPr/>
          <p:nvPr/>
        </p:nvSpPr>
        <p:spPr>
          <a:xfrm>
            <a:off x="4629150" y="1190625"/>
            <a:ext cx="3829500" cy="3621000"/>
          </a:xfrm>
          <a:prstGeom prst="roundRect">
            <a:avLst>
              <a:gd fmla="val 2759" name="adj"/>
            </a:avLst>
          </a:prstGeom>
          <a:solidFill>
            <a:srgbClr val="FF9015"/>
          </a:solidFill>
          <a:ln>
            <a:noFill/>
          </a:ln>
        </p:spPr>
        <p:txBody>
          <a:bodyPr anchorCtr="0" anchor="ctr" bIns="34275" lIns="34275" spcFirstLastPara="1" rIns="34275" wrap="square" tIns="34275">
            <a:noAutofit/>
          </a:bodyPr>
          <a:lstStyle/>
          <a:p>
            <a:pPr indent="177800" lvl="1" marL="0" marR="0" rtl="0" algn="l">
              <a:lnSpc>
                <a:spcPct val="90000"/>
              </a:lnSpc>
              <a:spcBef>
                <a:spcPts val="0"/>
              </a:spcBef>
              <a:spcAft>
                <a:spcPts val="0"/>
              </a:spcAft>
              <a:buClr>
                <a:srgbClr val="000000"/>
              </a:buClr>
              <a:buSzPts val="1500"/>
              <a:buFont typeface="Raleway"/>
              <a:buNone/>
            </a:pPr>
            <a:r>
              <a:t/>
            </a:r>
            <a:endParaRPr b="1" i="0" sz="1500" u="none" cap="none" strike="noStrike">
              <a:solidFill>
                <a:srgbClr val="000000"/>
              </a:solidFill>
              <a:latin typeface="Raleway"/>
              <a:ea typeface="Raleway"/>
              <a:cs typeface="Raleway"/>
              <a:sym typeface="Raleway"/>
            </a:endParaRPr>
          </a:p>
        </p:txBody>
      </p:sp>
      <p:pic>
        <p:nvPicPr>
          <p:cNvPr descr="pasted-image.pdf" id="225" name="Google Shape;225;p36"/>
          <p:cNvPicPr preferRelativeResize="0"/>
          <p:nvPr/>
        </p:nvPicPr>
        <p:blipFill rotWithShape="1">
          <a:blip r:embed="rId3">
            <a:alphaModFix/>
          </a:blip>
          <a:srcRect b="0" l="0" r="0" t="0"/>
          <a:stretch/>
        </p:blipFill>
        <p:spPr>
          <a:xfrm>
            <a:off x="7888683" y="284420"/>
            <a:ext cx="590551" cy="592021"/>
          </a:xfrm>
          <a:prstGeom prst="rect">
            <a:avLst/>
          </a:prstGeom>
          <a:noFill/>
          <a:ln>
            <a:noFill/>
          </a:ln>
        </p:spPr>
      </p:pic>
      <p:pic>
        <p:nvPicPr>
          <p:cNvPr descr="pasted-image.pdf" id="226" name="Google Shape;226;p36"/>
          <p:cNvPicPr preferRelativeResize="0"/>
          <p:nvPr/>
        </p:nvPicPr>
        <p:blipFill rotWithShape="1">
          <a:blip r:embed="rId4">
            <a:alphaModFix/>
          </a:blip>
          <a:srcRect b="0" l="0" r="0" t="0"/>
          <a:stretch/>
        </p:blipFill>
        <p:spPr>
          <a:xfrm>
            <a:off x="5439035" y="2010666"/>
            <a:ext cx="2095501" cy="194280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7"/>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b="1" lang="ca">
                <a:latin typeface="Albert Sans"/>
                <a:ea typeface="Albert Sans"/>
                <a:cs typeface="Albert Sans"/>
                <a:sym typeface="Albert Sans"/>
              </a:rPr>
              <a:t>La</a:t>
            </a:r>
            <a:r>
              <a:rPr b="1" i="0" lang="ca" sz="3300" u="none" cap="none" strike="noStrike">
                <a:solidFill>
                  <a:srgbClr val="A5C728"/>
                </a:solidFill>
                <a:latin typeface="Albert Sans"/>
                <a:ea typeface="Albert Sans"/>
                <a:cs typeface="Albert Sans"/>
                <a:sym typeface="Albert Sans"/>
              </a:rPr>
              <a:t> </a:t>
            </a:r>
            <a:r>
              <a:rPr b="1" lang="ca">
                <a:latin typeface="Albert Sans"/>
                <a:ea typeface="Albert Sans"/>
                <a:cs typeface="Albert Sans"/>
                <a:sym typeface="Albert Sans"/>
              </a:rPr>
              <a:t>elección</a:t>
            </a:r>
            <a:r>
              <a:rPr b="1" i="0" lang="ca" sz="3300" u="none" cap="none" strike="noStrike">
                <a:solidFill>
                  <a:srgbClr val="A5C728"/>
                </a:solidFill>
                <a:latin typeface="Albert Sans"/>
                <a:ea typeface="Albert Sans"/>
                <a:cs typeface="Albert Sans"/>
                <a:sym typeface="Albert Sans"/>
              </a:rPr>
              <a:t> de la lectura</a:t>
            </a:r>
            <a:endParaRPr b="1">
              <a:latin typeface="Albert Sans"/>
              <a:ea typeface="Albert Sans"/>
              <a:cs typeface="Albert Sans"/>
              <a:sym typeface="Albert Sans"/>
            </a:endParaRPr>
          </a:p>
        </p:txBody>
      </p:sp>
      <p:cxnSp>
        <p:nvCxnSpPr>
          <p:cNvPr id="232" name="Google Shape;232;p37"/>
          <p:cNvCxnSpPr/>
          <p:nvPr/>
        </p:nvCxnSpPr>
        <p:spPr>
          <a:xfrm>
            <a:off x="676275" y="952500"/>
            <a:ext cx="7791600" cy="0"/>
          </a:xfrm>
          <a:prstGeom prst="straightConnector1">
            <a:avLst/>
          </a:prstGeom>
          <a:noFill/>
          <a:ln cap="flat" cmpd="sng" w="63500">
            <a:solidFill>
              <a:srgbClr val="A5C728"/>
            </a:solidFill>
            <a:prstDash val="solid"/>
            <a:miter lim="8000"/>
            <a:headEnd len="sm" w="sm" type="none"/>
            <a:tailEnd len="sm" w="sm" type="none"/>
          </a:ln>
        </p:spPr>
      </p:cxnSp>
      <p:sp>
        <p:nvSpPr>
          <p:cNvPr id="233" name="Google Shape;233;p37"/>
          <p:cNvSpPr/>
          <p:nvPr/>
        </p:nvSpPr>
        <p:spPr>
          <a:xfrm>
            <a:off x="159456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Quien</a:t>
            </a:r>
            <a:r>
              <a:rPr lang="ca" sz="1500">
                <a:solidFill>
                  <a:srgbClr val="A5C728"/>
                </a:solidFill>
                <a:latin typeface="Albert Sans SemiBold"/>
                <a:ea typeface="Albert Sans SemiBold"/>
                <a:cs typeface="Albert Sans SemiBold"/>
                <a:sym typeface="Albert Sans SemiBold"/>
              </a:rPr>
              <a:t> debe escoger</a:t>
            </a:r>
            <a:r>
              <a:rPr b="0" i="0" lang="ca" sz="1500" u="none" cap="none" strike="noStrike">
                <a:solidFill>
                  <a:srgbClr val="A5C728"/>
                </a:solidFill>
                <a:latin typeface="Albert Sans SemiBold"/>
                <a:ea typeface="Albert Sans SemiBold"/>
                <a:cs typeface="Albert Sans SemiBold"/>
                <a:sym typeface="Albert Sans SemiBold"/>
              </a:rPr>
              <a:t> l</a:t>
            </a:r>
            <a:r>
              <a:rPr lang="ca" sz="1500">
                <a:solidFill>
                  <a:srgbClr val="A5C728"/>
                </a:solidFill>
                <a:latin typeface="Albert Sans SemiBold"/>
                <a:ea typeface="Albert Sans SemiBold"/>
                <a:cs typeface="Albert Sans SemiBold"/>
                <a:sym typeface="Albert Sans SemiBold"/>
              </a:rPr>
              <a:t>a</a:t>
            </a:r>
            <a:r>
              <a:rPr b="0" i="0" lang="ca" sz="1500" u="none" cap="none" strike="noStrike">
                <a:solidFill>
                  <a:srgbClr val="A5C728"/>
                </a:solidFill>
                <a:latin typeface="Albert Sans SemiBold"/>
                <a:ea typeface="Albert Sans SemiBold"/>
                <a:cs typeface="Albert Sans SemiBold"/>
                <a:sym typeface="Albert Sans SemiBold"/>
              </a:rPr>
              <a:t>s lectur</a:t>
            </a:r>
            <a:r>
              <a:rPr lang="ca" sz="1500">
                <a:solidFill>
                  <a:srgbClr val="A5C728"/>
                </a:solidFill>
                <a:latin typeface="Albert Sans SemiBold"/>
                <a:ea typeface="Albert Sans SemiBold"/>
                <a:cs typeface="Albert Sans SemiBold"/>
                <a:sym typeface="Albert Sans SemiBold"/>
              </a:rPr>
              <a:t>a</a:t>
            </a:r>
            <a:r>
              <a:rPr b="0" i="0" lang="ca" sz="1500" u="none" cap="none" strike="noStrike">
                <a:solidFill>
                  <a:srgbClr val="A5C728"/>
                </a:solidFill>
                <a:latin typeface="Albert Sans SemiBold"/>
                <a:ea typeface="Albert Sans SemiBold"/>
                <a:cs typeface="Albert Sans SemiBold"/>
                <a:sym typeface="Albert Sans SemiBold"/>
              </a:rPr>
              <a:t>s?</a:t>
            </a:r>
            <a:endParaRPr b="0" i="0" sz="1100" u="none" cap="none" strike="noStrike">
              <a:solidFill>
                <a:srgbClr val="000000"/>
              </a:solidFill>
              <a:latin typeface="Albert Sans SemiBold"/>
              <a:ea typeface="Albert Sans SemiBold"/>
              <a:cs typeface="Albert Sans SemiBold"/>
              <a:sym typeface="Albert Sans SemiBold"/>
            </a:endParaRPr>
          </a:p>
        </p:txBody>
      </p:sp>
      <p:sp>
        <p:nvSpPr>
          <p:cNvPr id="234" name="Google Shape;234;p37"/>
          <p:cNvSpPr/>
          <p:nvPr/>
        </p:nvSpPr>
        <p:spPr>
          <a:xfrm>
            <a:off x="361386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Qu</a:t>
            </a:r>
            <a:r>
              <a:rPr lang="ca" sz="1500">
                <a:solidFill>
                  <a:srgbClr val="A5C728"/>
                </a:solidFill>
                <a:latin typeface="Albert Sans SemiBold"/>
                <a:ea typeface="Albert Sans SemiBold"/>
                <a:cs typeface="Albert Sans SemiBold"/>
                <a:sym typeface="Albert Sans SemiBold"/>
              </a:rPr>
              <a:t>é</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debemos</a:t>
            </a:r>
            <a:r>
              <a:rPr b="0" i="0" lang="ca" sz="1500" u="none" cap="none" strike="noStrike">
                <a:solidFill>
                  <a:srgbClr val="A5C728"/>
                </a:solidFill>
                <a:latin typeface="Albert Sans SemiBold"/>
                <a:ea typeface="Albert Sans SemiBold"/>
                <a:cs typeface="Albert Sans SemiBold"/>
                <a:sym typeface="Albert Sans SemiBold"/>
              </a:rPr>
              <a:t> ten</a:t>
            </a:r>
            <a:r>
              <a:rPr lang="ca" sz="1500">
                <a:solidFill>
                  <a:srgbClr val="A5C728"/>
                </a:solidFill>
                <a:latin typeface="Albert Sans SemiBold"/>
                <a:ea typeface="Albert Sans SemiBold"/>
                <a:cs typeface="Albert Sans SemiBold"/>
                <a:sym typeface="Albert Sans SemiBold"/>
              </a:rPr>
              <a:t>e</a:t>
            </a:r>
            <a:r>
              <a:rPr b="0" i="0" lang="ca" sz="1500" u="none" cap="none" strike="noStrike">
                <a:solidFill>
                  <a:srgbClr val="A5C728"/>
                </a:solidFill>
                <a:latin typeface="Albert Sans SemiBold"/>
                <a:ea typeface="Albert Sans SemiBold"/>
                <a:cs typeface="Albert Sans SemiBold"/>
                <a:sym typeface="Albert Sans SemiBold"/>
              </a:rPr>
              <a:t>r en c</a:t>
            </a:r>
            <a:r>
              <a:rPr lang="ca" sz="1500">
                <a:solidFill>
                  <a:srgbClr val="A5C728"/>
                </a:solidFill>
                <a:latin typeface="Albert Sans SemiBold"/>
                <a:ea typeface="Albert Sans SemiBold"/>
                <a:cs typeface="Albert Sans SemiBold"/>
                <a:sym typeface="Albert Sans SemiBold"/>
              </a:rPr>
              <a:t>uenta</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para </a:t>
            </a:r>
            <a:r>
              <a:rPr b="0" i="0" lang="ca" sz="1500" u="none" cap="none" strike="noStrike">
                <a:solidFill>
                  <a:srgbClr val="A5C728"/>
                </a:solidFill>
                <a:latin typeface="Albert Sans SemiBold"/>
                <a:ea typeface="Albert Sans SemiBold"/>
                <a:cs typeface="Albert Sans SemiBold"/>
                <a:sym typeface="Albert Sans SemiBold"/>
              </a:rPr>
              <a:t>esco</a:t>
            </a:r>
            <a:r>
              <a:rPr lang="ca" sz="1500">
                <a:solidFill>
                  <a:srgbClr val="A5C728"/>
                </a:solidFill>
                <a:latin typeface="Albert Sans SemiBold"/>
                <a:ea typeface="Albert Sans SemiBold"/>
                <a:cs typeface="Albert Sans SemiBold"/>
                <a:sym typeface="Albert Sans SemiBold"/>
              </a:rPr>
              <a:t>ger los </a:t>
            </a:r>
            <a:r>
              <a:rPr b="0" i="0" lang="ca" sz="1500" u="none" cap="none" strike="noStrike">
                <a:solidFill>
                  <a:srgbClr val="A5C728"/>
                </a:solidFill>
                <a:latin typeface="Albert Sans SemiBold"/>
                <a:ea typeface="Albert Sans SemiBold"/>
                <a:cs typeface="Albert Sans SemiBold"/>
                <a:sym typeface="Albert Sans SemiBold"/>
              </a:rPr>
              <a:t>libr</a:t>
            </a:r>
            <a:r>
              <a:rPr lang="ca" sz="1500">
                <a:solidFill>
                  <a:srgbClr val="A5C728"/>
                </a:solidFill>
                <a:latin typeface="Albert Sans SemiBold"/>
                <a:ea typeface="Albert Sans SemiBold"/>
                <a:cs typeface="Albert Sans SemiBold"/>
                <a:sym typeface="Albert Sans SemiBold"/>
              </a:rPr>
              <a:t>o</a:t>
            </a:r>
            <a:r>
              <a:rPr b="0" i="0" lang="ca" sz="1500" u="none" cap="none" strike="noStrike">
                <a:solidFill>
                  <a:srgbClr val="A5C728"/>
                </a:solidFill>
                <a:latin typeface="Albert Sans SemiBold"/>
                <a:ea typeface="Albert Sans SemiBold"/>
                <a:cs typeface="Albert Sans SemiBold"/>
                <a:sym typeface="Albert Sans SemiBold"/>
              </a:rPr>
              <a:t>s que l</a:t>
            </a:r>
            <a:r>
              <a:rPr lang="ca" sz="1500">
                <a:solidFill>
                  <a:srgbClr val="A5C728"/>
                </a:solidFill>
                <a:latin typeface="Albert Sans SemiBold"/>
                <a:ea typeface="Albert Sans SemiBold"/>
                <a:cs typeface="Albert Sans SemiBold"/>
                <a:sym typeface="Albert Sans SemiBold"/>
              </a:rPr>
              <a:t>eeremos</a:t>
            </a:r>
            <a:r>
              <a:rPr b="0" i="0" lang="ca" sz="1500" u="none" cap="none" strike="noStrike">
                <a:solidFill>
                  <a:srgbClr val="A5C728"/>
                </a:solidFill>
                <a:latin typeface="Albert Sans SemiBold"/>
                <a:ea typeface="Albert Sans SemiBold"/>
                <a:cs typeface="Albert Sans SemiBold"/>
                <a:sym typeface="Albert Sans SemiBold"/>
              </a:rPr>
              <a:t>?</a:t>
            </a:r>
            <a:endParaRPr b="0" i="0" sz="1500" u="none" cap="none" strike="noStrike">
              <a:solidFill>
                <a:srgbClr val="A5C728"/>
              </a:solidFill>
              <a:latin typeface="Albert Sans SemiBold"/>
              <a:ea typeface="Albert Sans SemiBold"/>
              <a:cs typeface="Albert Sans SemiBold"/>
              <a:sym typeface="Albert Sans SemiBold"/>
            </a:endParaRPr>
          </a:p>
        </p:txBody>
      </p:sp>
      <p:sp>
        <p:nvSpPr>
          <p:cNvPr id="235" name="Google Shape;235;p37"/>
          <p:cNvSpPr/>
          <p:nvPr/>
        </p:nvSpPr>
        <p:spPr>
          <a:xfrm>
            <a:off x="563316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C</a:t>
            </a:r>
            <a:r>
              <a:rPr lang="ca" sz="1500">
                <a:solidFill>
                  <a:srgbClr val="A5C728"/>
                </a:solidFill>
                <a:latin typeface="Albert Sans SemiBold"/>
                <a:ea typeface="Albert Sans SemiBold"/>
                <a:cs typeface="Albert Sans SemiBold"/>
                <a:sym typeface="Albert Sans SemiBold"/>
              </a:rPr>
              <a:t>ó</a:t>
            </a:r>
            <a:r>
              <a:rPr b="0" i="0" lang="ca" sz="1500" u="none" cap="none" strike="noStrike">
                <a:solidFill>
                  <a:srgbClr val="A5C728"/>
                </a:solidFill>
                <a:latin typeface="Albert Sans SemiBold"/>
                <a:ea typeface="Albert Sans SemiBold"/>
                <a:cs typeface="Albert Sans SemiBold"/>
                <a:sym typeface="Albert Sans SemiBold"/>
              </a:rPr>
              <a:t>mo s</a:t>
            </a:r>
            <a:r>
              <a:rPr lang="ca" sz="1500">
                <a:solidFill>
                  <a:srgbClr val="A5C728"/>
                </a:solidFill>
                <a:latin typeface="Albert Sans SemiBold"/>
                <a:ea typeface="Albert Sans SemiBold"/>
                <a:cs typeface="Albert Sans SemiBold"/>
                <a:sym typeface="Albert Sans SemiBold"/>
              </a:rPr>
              <a:t>o</a:t>
            </a:r>
            <a:r>
              <a:rPr b="0" i="0" lang="ca" sz="1500" u="none" cap="none" strike="noStrike">
                <a:solidFill>
                  <a:srgbClr val="A5C728"/>
                </a:solidFill>
                <a:latin typeface="Albert Sans SemiBold"/>
                <a:ea typeface="Albert Sans SemiBold"/>
                <a:cs typeface="Albert Sans SemiBold"/>
                <a:sym typeface="Albert Sans SemiBold"/>
              </a:rPr>
              <a:t>n </a:t>
            </a:r>
            <a:r>
              <a:rPr lang="ca" sz="1500">
                <a:solidFill>
                  <a:srgbClr val="A5C728"/>
                </a:solidFill>
                <a:latin typeface="Albert Sans SemiBold"/>
                <a:ea typeface="Albert Sans SemiBold"/>
                <a:cs typeface="Albert Sans SemiBold"/>
                <a:sym typeface="Albert Sans SemiBold"/>
              </a:rPr>
              <a:t>los </a:t>
            </a:r>
            <a:r>
              <a:rPr b="0" i="0" lang="ca" sz="1500" u="none" cap="none" strike="noStrike">
                <a:solidFill>
                  <a:srgbClr val="A5C728"/>
                </a:solidFill>
                <a:latin typeface="Albert Sans SemiBold"/>
                <a:ea typeface="Albert Sans SemiBold"/>
                <a:cs typeface="Albert Sans SemiBold"/>
                <a:sym typeface="Albert Sans SemiBold"/>
              </a:rPr>
              <a:t>libr</a:t>
            </a:r>
            <a:r>
              <a:rPr lang="ca" sz="1500">
                <a:solidFill>
                  <a:srgbClr val="A5C728"/>
                </a:solidFill>
                <a:latin typeface="Albert Sans SemiBold"/>
                <a:ea typeface="Albert Sans SemiBold"/>
                <a:cs typeface="Albert Sans SemiBold"/>
                <a:sym typeface="Albert Sans SemiBold"/>
              </a:rPr>
              <a:t>o</a:t>
            </a:r>
            <a:r>
              <a:rPr b="0" i="0" lang="ca" sz="1500" u="none" cap="none" strike="noStrike">
                <a:solidFill>
                  <a:srgbClr val="A5C728"/>
                </a:solidFill>
                <a:latin typeface="Albert Sans SemiBold"/>
                <a:ea typeface="Albert Sans SemiBold"/>
                <a:cs typeface="Albert Sans SemiBold"/>
                <a:sym typeface="Albert Sans SemiBold"/>
              </a:rPr>
              <a:t>s p</a:t>
            </a:r>
            <a:r>
              <a:rPr lang="ca" sz="1500">
                <a:solidFill>
                  <a:srgbClr val="A5C728"/>
                </a:solidFill>
                <a:latin typeface="Albert Sans SemiBold"/>
                <a:ea typeface="Albert Sans SemiBold"/>
                <a:cs typeface="Albert Sans SemiBold"/>
                <a:sym typeface="Albert Sans SemiBold"/>
              </a:rPr>
              <a:t>a</a:t>
            </a:r>
            <a:r>
              <a:rPr b="0" i="0" lang="ca" sz="1500" u="none" cap="none" strike="noStrike">
                <a:solidFill>
                  <a:srgbClr val="A5C728"/>
                </a:solidFill>
                <a:latin typeface="Albert Sans SemiBold"/>
                <a:ea typeface="Albert Sans SemiBold"/>
                <a:cs typeface="Albert Sans SemiBold"/>
                <a:sym typeface="Albert Sans SemiBold"/>
              </a:rPr>
              <a:t>ra </a:t>
            </a:r>
            <a:r>
              <a:rPr lang="ca" sz="1500">
                <a:solidFill>
                  <a:srgbClr val="A5C728"/>
                </a:solidFill>
                <a:latin typeface="Albert Sans SemiBold"/>
                <a:ea typeface="Albert Sans SemiBold"/>
                <a:cs typeface="Albert Sans SemiBold"/>
                <a:sym typeface="Albert Sans SemiBold"/>
              </a:rPr>
              <a:t>niños/as</a:t>
            </a:r>
            <a:r>
              <a:rPr b="0" i="0" lang="ca" sz="1500" u="none" cap="none" strike="noStrike">
                <a:solidFill>
                  <a:srgbClr val="A5C728"/>
                </a:solidFill>
                <a:latin typeface="Albert Sans SemiBold"/>
                <a:ea typeface="Albert Sans SemiBold"/>
                <a:cs typeface="Albert Sans SemiBold"/>
                <a:sym typeface="Albert Sans SemiBold"/>
              </a:rPr>
              <a:t> de l</a:t>
            </a:r>
            <a:r>
              <a:rPr lang="ca" sz="1500">
                <a:solidFill>
                  <a:srgbClr val="A5C728"/>
                </a:solidFill>
                <a:latin typeface="Albert Sans SemiBold"/>
                <a:ea typeface="Albert Sans SemiBold"/>
                <a:cs typeface="Albert Sans SemiBold"/>
                <a:sym typeface="Albert Sans SemiBold"/>
              </a:rPr>
              <a:t>a </a:t>
            </a:r>
            <a:r>
              <a:rPr b="0" i="0" lang="ca" sz="1500" u="none" cap="none" strike="noStrike">
                <a:solidFill>
                  <a:srgbClr val="A5C728"/>
                </a:solidFill>
                <a:latin typeface="Albert Sans SemiBold"/>
                <a:ea typeface="Albert Sans SemiBold"/>
                <a:cs typeface="Albert Sans SemiBold"/>
                <a:sym typeface="Albert Sans SemiBold"/>
              </a:rPr>
              <a:t>eda</a:t>
            </a:r>
            <a:r>
              <a:rPr lang="ca" sz="1500">
                <a:solidFill>
                  <a:srgbClr val="A5C728"/>
                </a:solidFill>
                <a:latin typeface="Albert Sans SemiBold"/>
                <a:ea typeface="Albert Sans SemiBold"/>
                <a:cs typeface="Albert Sans SemiBold"/>
                <a:sym typeface="Albert Sans SemiBold"/>
              </a:rPr>
              <a:t>d</a:t>
            </a:r>
            <a:r>
              <a:rPr b="0" i="0" lang="ca" sz="1500" u="none" cap="none" strike="noStrike">
                <a:solidFill>
                  <a:srgbClr val="A5C728"/>
                </a:solidFill>
                <a:latin typeface="Albert Sans SemiBold"/>
                <a:ea typeface="Albert Sans SemiBold"/>
                <a:cs typeface="Albert Sans SemiBold"/>
                <a:sym typeface="Albert Sans SemiBold"/>
              </a:rPr>
              <a:t> LECXIT?</a:t>
            </a:r>
            <a:endParaRPr b="0" i="0" sz="1500" u="none" cap="none" strike="noStrike">
              <a:solidFill>
                <a:srgbClr val="A5C728"/>
              </a:solidFill>
              <a:latin typeface="Albert Sans SemiBold"/>
              <a:ea typeface="Albert Sans SemiBold"/>
              <a:cs typeface="Albert Sans SemiBold"/>
              <a:sym typeface="Albert Sans SemiBold"/>
            </a:endParaRPr>
          </a:p>
        </p:txBody>
      </p:sp>
      <p:pic>
        <p:nvPicPr>
          <p:cNvPr descr="pasted-image.pdf" id="236" name="Google Shape;236;p37"/>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5C728"/>
        </a:solidFill>
      </p:bgPr>
    </p:bg>
    <p:spTree>
      <p:nvGrpSpPr>
        <p:cNvPr id="240" name="Shape 240"/>
        <p:cNvGrpSpPr/>
        <p:nvPr/>
      </p:nvGrpSpPr>
      <p:grpSpPr>
        <a:xfrm>
          <a:off x="0" y="0"/>
          <a:ext cx="0" cy="0"/>
          <a:chOff x="0" y="0"/>
          <a:chExt cx="0" cy="0"/>
        </a:xfrm>
      </p:grpSpPr>
      <p:sp>
        <p:nvSpPr>
          <p:cNvPr id="241" name="Google Shape;241;p38"/>
          <p:cNvSpPr/>
          <p:nvPr/>
        </p:nvSpPr>
        <p:spPr>
          <a:xfrm>
            <a:off x="3249369" y="333375"/>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700" u="none" cap="none" strike="noStrike">
              <a:solidFill>
                <a:srgbClr val="000000"/>
              </a:solidFill>
              <a:latin typeface="Albert Sans SemiBold"/>
              <a:ea typeface="Albert Sans SemiBold"/>
              <a:cs typeface="Albert Sans SemiBold"/>
              <a:sym typeface="Albert Sans SemiBold"/>
            </a:endParaRPr>
          </a:p>
        </p:txBody>
      </p:sp>
      <p:sp>
        <p:nvSpPr>
          <p:cNvPr id="242" name="Google Shape;242;p38"/>
          <p:cNvSpPr/>
          <p:nvPr/>
        </p:nvSpPr>
        <p:spPr>
          <a:xfrm>
            <a:off x="3542513" y="565631"/>
            <a:ext cx="2058900" cy="4305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Raleway"/>
              <a:buNone/>
            </a:pPr>
            <a:r>
              <a:rPr b="1" i="0" lang="ca" sz="1900" u="none" cap="none" strike="noStrike">
                <a:solidFill>
                  <a:srgbClr val="00B2E3"/>
                </a:solidFill>
                <a:latin typeface="Albert Sans"/>
                <a:ea typeface="Albert Sans"/>
                <a:cs typeface="Albert Sans"/>
                <a:sym typeface="Albert Sans"/>
              </a:rPr>
              <a:t>P</a:t>
            </a:r>
            <a:r>
              <a:rPr b="1" lang="ca" sz="1900">
                <a:solidFill>
                  <a:srgbClr val="00B2E3"/>
                </a:solidFill>
                <a:latin typeface="Albert Sans"/>
                <a:ea typeface="Albert Sans"/>
                <a:cs typeface="Albert Sans"/>
                <a:sym typeface="Albert Sans"/>
              </a:rPr>
              <a:t>a</a:t>
            </a:r>
            <a:r>
              <a:rPr b="1" i="0" lang="ca" sz="1900" u="none" cap="none" strike="noStrike">
                <a:solidFill>
                  <a:srgbClr val="00B2E3"/>
                </a:solidFill>
                <a:latin typeface="Albert Sans"/>
                <a:ea typeface="Albert Sans"/>
                <a:cs typeface="Albert Sans"/>
                <a:sym typeface="Albert Sans"/>
              </a:rPr>
              <a:t>ra leer </a:t>
            </a:r>
            <a:r>
              <a:rPr b="1" lang="ca" sz="1900">
                <a:solidFill>
                  <a:srgbClr val="00B2E3"/>
                </a:solidFill>
                <a:latin typeface="Albert Sans"/>
                <a:ea typeface="Albert Sans"/>
                <a:cs typeface="Albert Sans"/>
                <a:sym typeface="Albert Sans"/>
              </a:rPr>
              <a:t>juntos</a:t>
            </a:r>
            <a:r>
              <a:rPr b="1" i="0" lang="ca" sz="1900" u="none" cap="none" strike="noStrike">
                <a:solidFill>
                  <a:srgbClr val="00B2E3"/>
                </a:solidFill>
                <a:latin typeface="Albert Sans"/>
                <a:ea typeface="Albert Sans"/>
                <a:cs typeface="Albert Sans"/>
                <a:sym typeface="Albert Sans"/>
              </a:rPr>
              <a:t> </a:t>
            </a:r>
            <a:r>
              <a:rPr b="1" lang="ca" sz="1900">
                <a:solidFill>
                  <a:srgbClr val="00B2E3"/>
                </a:solidFill>
                <a:latin typeface="Albert Sans"/>
                <a:ea typeface="Albert Sans"/>
                <a:cs typeface="Albert Sans"/>
                <a:sym typeface="Albert Sans"/>
              </a:rPr>
              <a:t>y</a:t>
            </a:r>
            <a:r>
              <a:rPr b="1" i="0" lang="ca" sz="1900" u="none" cap="none" strike="noStrike">
                <a:solidFill>
                  <a:srgbClr val="00B2E3"/>
                </a:solidFill>
                <a:latin typeface="Albert Sans"/>
                <a:ea typeface="Albert Sans"/>
                <a:cs typeface="Albert Sans"/>
                <a:sym typeface="Albert Sans"/>
              </a:rPr>
              <a:t> </a:t>
            </a:r>
            <a:r>
              <a:rPr b="1" lang="ca" sz="1900">
                <a:solidFill>
                  <a:srgbClr val="00B2E3"/>
                </a:solidFill>
                <a:latin typeface="Albert Sans"/>
                <a:ea typeface="Albert Sans"/>
                <a:cs typeface="Albert Sans"/>
                <a:sym typeface="Albert Sans"/>
              </a:rPr>
              <a:t>comentarlos</a:t>
            </a:r>
            <a:endParaRPr b="0" i="0" sz="1100" u="none" cap="none" strike="noStrike">
              <a:solidFill>
                <a:srgbClr val="000000"/>
              </a:solidFill>
              <a:latin typeface="Arial"/>
              <a:ea typeface="Arial"/>
              <a:cs typeface="Arial"/>
              <a:sym typeface="Arial"/>
            </a:endParaRPr>
          </a:p>
        </p:txBody>
      </p:sp>
      <p:sp>
        <p:nvSpPr>
          <p:cNvPr id="243" name="Google Shape;243;p38"/>
          <p:cNvSpPr/>
          <p:nvPr/>
        </p:nvSpPr>
        <p:spPr>
          <a:xfrm>
            <a:off x="3460556" y="1275788"/>
            <a:ext cx="2126400" cy="10590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Calibri"/>
              <a:buNone/>
            </a:pPr>
            <a:r>
              <a:rPr lang="ca" sz="1600">
                <a:latin typeface="Albert Sans SemiBold"/>
                <a:ea typeface="Albert Sans SemiBold"/>
                <a:cs typeface="Albert Sans SemiBold"/>
                <a:sym typeface="Albert Sans SemiBold"/>
              </a:rPr>
              <a:t>Álbumes</a:t>
            </a:r>
            <a:r>
              <a:rPr b="0" i="0" lang="ca" sz="1600" u="none" cap="none" strike="noStrike">
                <a:solidFill>
                  <a:srgbClr val="000000"/>
                </a:solidFill>
                <a:latin typeface="Albert Sans SemiBold"/>
                <a:ea typeface="Albert Sans SemiBold"/>
                <a:cs typeface="Albert Sans SemiBold"/>
                <a:sym typeface="Albert Sans SemiBold"/>
              </a:rPr>
              <a:t> ilustra</a:t>
            </a:r>
            <a:r>
              <a:rPr lang="ca" sz="1600">
                <a:latin typeface="Albert Sans SemiBold"/>
                <a:ea typeface="Albert Sans SemiBold"/>
                <a:cs typeface="Albert Sans SemiBold"/>
                <a:sym typeface="Albert Sans SemiBold"/>
              </a:rPr>
              <a:t>do</a:t>
            </a:r>
            <a:r>
              <a:rPr b="0" i="0" lang="ca" sz="1600" u="none" cap="none" strike="noStrike">
                <a:solidFill>
                  <a:srgbClr val="000000"/>
                </a:solidFill>
                <a:latin typeface="Albert Sans SemiBold"/>
                <a:ea typeface="Albert Sans SemiBold"/>
                <a:cs typeface="Albert Sans SemiBold"/>
                <a:sym typeface="Albert Sans SemiBold"/>
              </a:rPr>
              <a:t>s</a:t>
            </a:r>
            <a:endParaRPr b="0" i="0" sz="1600" u="none" cap="none" strike="noStrike">
              <a:solidFill>
                <a:srgbClr val="000000"/>
              </a:solidFill>
              <a:latin typeface="Albert Sans SemiBold"/>
              <a:ea typeface="Albert Sans SemiBold"/>
              <a:cs typeface="Albert Sans SemiBold"/>
              <a:sym typeface="Albert Sans SemiBold"/>
            </a:endParaRPr>
          </a:p>
          <a:p>
            <a:pPr indent="0" lvl="0" marL="0" marR="0" rtl="0" algn="ctr">
              <a:lnSpc>
                <a:spcPct val="100000"/>
              </a:lnSpc>
              <a:spcBef>
                <a:spcPts val="0"/>
              </a:spcBef>
              <a:spcAft>
                <a:spcPts val="0"/>
              </a:spcAft>
              <a:buClr>
                <a:srgbClr val="000000"/>
              </a:buClr>
              <a:buSzPts val="1200"/>
              <a:buFont typeface="Calibri"/>
              <a:buNone/>
            </a:pPr>
            <a:r>
              <a:rPr b="0" i="0" lang="ca" sz="1600" u="none" cap="none" strike="noStrike">
                <a:solidFill>
                  <a:srgbClr val="000000"/>
                </a:solidFill>
                <a:latin typeface="Albert Sans SemiBold"/>
                <a:ea typeface="Albert Sans SemiBold"/>
                <a:cs typeface="Albert Sans SemiBold"/>
                <a:sym typeface="Albert Sans SemiBold"/>
              </a:rPr>
              <a:t>C</a:t>
            </a:r>
            <a:r>
              <a:rPr lang="ca" sz="1600">
                <a:latin typeface="Albert Sans SemiBold"/>
                <a:ea typeface="Albert Sans SemiBold"/>
                <a:cs typeface="Albert Sans SemiBold"/>
                <a:sym typeface="Albert Sans SemiBold"/>
              </a:rPr>
              <a:t>ue</a:t>
            </a:r>
            <a:r>
              <a:rPr b="0" i="0" lang="ca" sz="1600" u="none" cap="none" strike="noStrike">
                <a:solidFill>
                  <a:srgbClr val="000000"/>
                </a:solidFill>
                <a:latin typeface="Albert Sans SemiBold"/>
                <a:ea typeface="Albert Sans SemiBold"/>
                <a:cs typeface="Albert Sans SemiBold"/>
                <a:sym typeface="Albert Sans SemiBold"/>
              </a:rPr>
              <a:t>nt</a:t>
            </a:r>
            <a:r>
              <a:rPr lang="ca" sz="1600">
                <a:latin typeface="Albert Sans SemiBold"/>
                <a:ea typeface="Albert Sans SemiBold"/>
                <a:cs typeface="Albert Sans SemiBold"/>
                <a:sym typeface="Albert Sans SemiBold"/>
              </a:rPr>
              <a:t>o</a:t>
            </a:r>
            <a:r>
              <a:rPr b="0" i="0" lang="ca" sz="1600" u="none" cap="none" strike="noStrike">
                <a:solidFill>
                  <a:srgbClr val="000000"/>
                </a:solidFill>
                <a:latin typeface="Albert Sans SemiBold"/>
                <a:ea typeface="Albert Sans SemiBold"/>
                <a:cs typeface="Albert Sans SemiBold"/>
                <a:sym typeface="Albert Sans SemiBold"/>
              </a:rPr>
              <a:t>s ilustra</a:t>
            </a:r>
            <a:r>
              <a:rPr lang="ca" sz="1600">
                <a:latin typeface="Albert Sans SemiBold"/>
                <a:ea typeface="Albert Sans SemiBold"/>
                <a:cs typeface="Albert Sans SemiBold"/>
                <a:sym typeface="Albert Sans SemiBold"/>
              </a:rPr>
              <a:t>do</a:t>
            </a:r>
            <a:r>
              <a:rPr b="0" i="0" lang="ca" sz="1600" u="none" cap="none" strike="noStrike">
                <a:solidFill>
                  <a:srgbClr val="000000"/>
                </a:solidFill>
                <a:latin typeface="Albert Sans SemiBold"/>
                <a:ea typeface="Albert Sans SemiBold"/>
                <a:cs typeface="Albert Sans SemiBold"/>
                <a:sym typeface="Albert Sans SemiBold"/>
              </a:rPr>
              <a:t>s</a:t>
            </a:r>
            <a:endParaRPr b="0" i="0" sz="1600" u="none" cap="none" strike="noStrike">
              <a:solidFill>
                <a:srgbClr val="000000"/>
              </a:solidFill>
              <a:latin typeface="Albert Sans SemiBold"/>
              <a:ea typeface="Albert Sans SemiBold"/>
              <a:cs typeface="Albert Sans SemiBold"/>
              <a:sym typeface="Albert Sans SemiBold"/>
            </a:endParaRPr>
          </a:p>
          <a:p>
            <a:pPr indent="0" lvl="0" marL="0" marR="0" rtl="0" algn="ctr">
              <a:lnSpc>
                <a:spcPct val="100000"/>
              </a:lnSpc>
              <a:spcBef>
                <a:spcPts val="0"/>
              </a:spcBef>
              <a:spcAft>
                <a:spcPts val="0"/>
              </a:spcAft>
              <a:buClr>
                <a:srgbClr val="000000"/>
              </a:buClr>
              <a:buSzPts val="1200"/>
              <a:buFont typeface="Calibri"/>
              <a:buNone/>
            </a:pPr>
            <a:r>
              <a:rPr b="0" i="0" lang="ca" sz="1600" u="none" cap="none" strike="noStrike">
                <a:solidFill>
                  <a:srgbClr val="000000"/>
                </a:solidFill>
                <a:latin typeface="Albert Sans SemiBold"/>
                <a:ea typeface="Albert Sans SemiBold"/>
                <a:cs typeface="Albert Sans SemiBold"/>
                <a:sym typeface="Albert Sans SemiBold"/>
              </a:rPr>
              <a:t>R</a:t>
            </a:r>
            <a:r>
              <a:rPr lang="ca" sz="1600">
                <a:latin typeface="Albert Sans SemiBold"/>
                <a:ea typeface="Albert Sans SemiBold"/>
                <a:cs typeface="Albert Sans SemiBold"/>
                <a:sym typeface="Albert Sans SemiBold"/>
              </a:rPr>
              <a:t>ecopilaciones</a:t>
            </a:r>
            <a:r>
              <a:rPr b="0" i="0" lang="ca" sz="1600" u="none" cap="none" strike="noStrike">
                <a:solidFill>
                  <a:srgbClr val="000000"/>
                </a:solidFill>
                <a:latin typeface="Albert Sans SemiBold"/>
                <a:ea typeface="Albert Sans SemiBold"/>
                <a:cs typeface="Albert Sans SemiBold"/>
                <a:sym typeface="Albert Sans SemiBold"/>
              </a:rPr>
              <a:t> de c</a:t>
            </a:r>
            <a:r>
              <a:rPr lang="ca" sz="1600">
                <a:latin typeface="Albert Sans SemiBold"/>
                <a:ea typeface="Albert Sans SemiBold"/>
                <a:cs typeface="Albert Sans SemiBold"/>
                <a:sym typeface="Albert Sans SemiBold"/>
              </a:rPr>
              <a:t>ue</a:t>
            </a:r>
            <a:r>
              <a:rPr b="0" i="0" lang="ca" sz="1600" u="none" cap="none" strike="noStrike">
                <a:solidFill>
                  <a:srgbClr val="000000"/>
                </a:solidFill>
                <a:latin typeface="Albert Sans SemiBold"/>
                <a:ea typeface="Albert Sans SemiBold"/>
                <a:cs typeface="Albert Sans SemiBold"/>
                <a:sym typeface="Albert Sans SemiBold"/>
              </a:rPr>
              <a:t>nt</a:t>
            </a:r>
            <a:r>
              <a:rPr lang="ca" sz="1600">
                <a:latin typeface="Albert Sans SemiBold"/>
                <a:ea typeface="Albert Sans SemiBold"/>
                <a:cs typeface="Albert Sans SemiBold"/>
                <a:sym typeface="Albert Sans SemiBold"/>
              </a:rPr>
              <a:t>o</a:t>
            </a:r>
            <a:r>
              <a:rPr b="0" i="0" lang="ca" sz="1600" u="none" cap="none" strike="noStrike">
                <a:solidFill>
                  <a:srgbClr val="000000"/>
                </a:solidFill>
                <a:latin typeface="Albert Sans SemiBold"/>
                <a:ea typeface="Albert Sans SemiBold"/>
                <a:cs typeface="Albert Sans SemiBold"/>
                <a:sym typeface="Albert Sans SemiBold"/>
              </a:rPr>
              <a:t>s</a:t>
            </a:r>
            <a:endParaRPr b="0" i="0" sz="1600" u="none" cap="none" strike="noStrike">
              <a:solidFill>
                <a:srgbClr val="000000"/>
              </a:solidFill>
              <a:latin typeface="Albert Sans SemiBold"/>
              <a:ea typeface="Albert Sans SemiBold"/>
              <a:cs typeface="Albert Sans SemiBold"/>
              <a:sym typeface="Albert Sans SemiBold"/>
            </a:endParaRPr>
          </a:p>
        </p:txBody>
      </p:sp>
      <p:sp>
        <p:nvSpPr>
          <p:cNvPr id="244" name="Google Shape;244;p38"/>
          <p:cNvSpPr/>
          <p:nvPr/>
        </p:nvSpPr>
        <p:spPr>
          <a:xfrm>
            <a:off x="6002094" y="333375"/>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5" name="Google Shape;245;p38"/>
          <p:cNvSpPr/>
          <p:nvPr/>
        </p:nvSpPr>
        <p:spPr>
          <a:xfrm>
            <a:off x="6343445" y="618146"/>
            <a:ext cx="1801500" cy="4305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Raleway"/>
              <a:buNone/>
            </a:pPr>
            <a:r>
              <a:rPr b="1" i="0" lang="ca" sz="1900" u="none" cap="none" strike="noStrike">
                <a:solidFill>
                  <a:srgbClr val="00B2E3"/>
                </a:solidFill>
                <a:latin typeface="Albert Sans"/>
                <a:ea typeface="Albert Sans"/>
                <a:cs typeface="Albert Sans"/>
                <a:sym typeface="Albert Sans"/>
              </a:rPr>
              <a:t>P</a:t>
            </a:r>
            <a:r>
              <a:rPr b="1" lang="ca" sz="1900">
                <a:solidFill>
                  <a:srgbClr val="00B2E3"/>
                </a:solidFill>
                <a:latin typeface="Albert Sans"/>
                <a:ea typeface="Albert Sans"/>
                <a:cs typeface="Albert Sans"/>
                <a:sym typeface="Albert Sans"/>
              </a:rPr>
              <a:t>ara</a:t>
            </a:r>
            <a:r>
              <a:rPr b="1" i="0" lang="ca" sz="1900" u="none" cap="none" strike="noStrike">
                <a:solidFill>
                  <a:srgbClr val="00B2E3"/>
                </a:solidFill>
                <a:latin typeface="Albert Sans"/>
                <a:ea typeface="Albert Sans"/>
                <a:cs typeface="Albert Sans"/>
                <a:sym typeface="Albert Sans"/>
              </a:rPr>
              <a:t> le</a:t>
            </a:r>
            <a:r>
              <a:rPr b="1" lang="ca" sz="1900">
                <a:solidFill>
                  <a:srgbClr val="00B2E3"/>
                </a:solidFill>
                <a:latin typeface="Albert Sans"/>
                <a:ea typeface="Albert Sans"/>
                <a:cs typeface="Albert Sans"/>
                <a:sym typeface="Albert Sans"/>
              </a:rPr>
              <a:t>er</a:t>
            </a:r>
            <a:r>
              <a:rPr b="1" i="0" lang="ca" sz="1900" u="none" cap="none" strike="noStrike">
                <a:solidFill>
                  <a:srgbClr val="00B2E3"/>
                </a:solidFill>
                <a:latin typeface="Albert Sans"/>
                <a:ea typeface="Albert Sans"/>
                <a:cs typeface="Albert Sans"/>
                <a:sym typeface="Albert Sans"/>
              </a:rPr>
              <a:t> </a:t>
            </a:r>
            <a:r>
              <a:rPr b="1" lang="ca" sz="1900">
                <a:solidFill>
                  <a:srgbClr val="00B2E3"/>
                </a:solidFill>
                <a:latin typeface="Albert Sans"/>
                <a:ea typeface="Albert Sans"/>
                <a:cs typeface="Albert Sans"/>
                <a:sym typeface="Albert Sans"/>
              </a:rPr>
              <a:t>desde</a:t>
            </a:r>
            <a:r>
              <a:rPr b="1" i="0" lang="ca" sz="1900" u="none" cap="none" strike="noStrike">
                <a:solidFill>
                  <a:srgbClr val="00B2E3"/>
                </a:solidFill>
                <a:latin typeface="Albert Sans"/>
                <a:ea typeface="Albert Sans"/>
                <a:cs typeface="Albert Sans"/>
                <a:sym typeface="Albert Sans"/>
              </a:rPr>
              <a:t> la curiosi</a:t>
            </a:r>
            <a:r>
              <a:rPr b="1" lang="ca" sz="1900">
                <a:solidFill>
                  <a:srgbClr val="00B2E3"/>
                </a:solidFill>
                <a:latin typeface="Albert Sans"/>
                <a:ea typeface="Albert Sans"/>
                <a:cs typeface="Albert Sans"/>
                <a:sym typeface="Albert Sans"/>
              </a:rPr>
              <a:t>d</a:t>
            </a:r>
            <a:r>
              <a:rPr b="1" i="0" lang="ca" sz="1900" u="none" cap="none" strike="noStrike">
                <a:solidFill>
                  <a:srgbClr val="00B2E3"/>
                </a:solidFill>
                <a:latin typeface="Albert Sans"/>
                <a:ea typeface="Albert Sans"/>
                <a:cs typeface="Albert Sans"/>
                <a:sym typeface="Albert Sans"/>
              </a:rPr>
              <a:t>a</a:t>
            </a:r>
            <a:r>
              <a:rPr b="1" lang="ca" sz="1900">
                <a:solidFill>
                  <a:srgbClr val="00B2E3"/>
                </a:solidFill>
                <a:latin typeface="Albert Sans"/>
                <a:ea typeface="Albert Sans"/>
                <a:cs typeface="Albert Sans"/>
                <a:sym typeface="Albert Sans"/>
              </a:rPr>
              <a:t>d</a:t>
            </a:r>
            <a:endParaRPr b="0" i="0" sz="1100" u="none" cap="none" strike="noStrike">
              <a:solidFill>
                <a:srgbClr val="000000"/>
              </a:solidFill>
              <a:latin typeface="Arial"/>
              <a:ea typeface="Arial"/>
              <a:cs typeface="Arial"/>
              <a:sym typeface="Arial"/>
            </a:endParaRPr>
          </a:p>
        </p:txBody>
      </p:sp>
      <p:sp>
        <p:nvSpPr>
          <p:cNvPr id="246" name="Google Shape;246;p38"/>
          <p:cNvSpPr/>
          <p:nvPr/>
        </p:nvSpPr>
        <p:spPr>
          <a:xfrm>
            <a:off x="6213281" y="1400131"/>
            <a:ext cx="2126400" cy="7749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Calibri"/>
              <a:buNone/>
            </a:pPr>
            <a:r>
              <a:rPr b="0" i="0" lang="ca" sz="1600" u="none" cap="none" strike="noStrike">
                <a:solidFill>
                  <a:srgbClr val="000000"/>
                </a:solidFill>
                <a:latin typeface="Albert Sans SemiBold"/>
                <a:ea typeface="Albert Sans SemiBold"/>
                <a:cs typeface="Albert Sans SemiBold"/>
                <a:sym typeface="Albert Sans SemiBold"/>
              </a:rPr>
              <a:t>Libr</a:t>
            </a:r>
            <a:r>
              <a:rPr lang="ca" sz="1600">
                <a:latin typeface="Albert Sans SemiBold"/>
                <a:ea typeface="Albert Sans SemiBold"/>
                <a:cs typeface="Albert Sans SemiBold"/>
                <a:sym typeface="Albert Sans SemiBold"/>
              </a:rPr>
              <a:t>o</a:t>
            </a:r>
            <a:r>
              <a:rPr b="0" i="0" lang="ca" sz="1600" u="none" cap="none" strike="noStrike">
                <a:solidFill>
                  <a:srgbClr val="000000"/>
                </a:solidFill>
                <a:latin typeface="Albert Sans SemiBold"/>
                <a:ea typeface="Albert Sans SemiBold"/>
                <a:cs typeface="Albert Sans SemiBold"/>
                <a:sym typeface="Albert Sans SemiBold"/>
              </a:rPr>
              <a:t>s de </a:t>
            </a:r>
            <a:r>
              <a:rPr lang="ca" sz="1600">
                <a:latin typeface="Albert Sans SemiBold"/>
                <a:ea typeface="Albert Sans SemiBold"/>
                <a:cs typeface="Albert Sans SemiBold"/>
                <a:sym typeface="Albert Sans SemiBold"/>
              </a:rPr>
              <a:t>conocimientos</a:t>
            </a:r>
            <a:endParaRPr b="0" i="0" sz="1600" u="none" cap="none" strike="noStrike">
              <a:solidFill>
                <a:srgbClr val="000000"/>
              </a:solidFill>
              <a:latin typeface="Albert Sans SemiBold"/>
              <a:ea typeface="Albert Sans SemiBold"/>
              <a:cs typeface="Albert Sans SemiBold"/>
              <a:sym typeface="Albert Sans SemiBold"/>
            </a:endParaRPr>
          </a:p>
          <a:p>
            <a:pPr indent="0" lvl="0" marL="0" marR="0" rtl="0" algn="ctr">
              <a:lnSpc>
                <a:spcPct val="100000"/>
              </a:lnSpc>
              <a:spcBef>
                <a:spcPts val="0"/>
              </a:spcBef>
              <a:spcAft>
                <a:spcPts val="0"/>
              </a:spcAft>
              <a:buClr>
                <a:srgbClr val="000000"/>
              </a:buClr>
              <a:buSzPts val="1200"/>
              <a:buFont typeface="Calibri"/>
              <a:buNone/>
            </a:pPr>
            <a:r>
              <a:rPr b="0" i="0" lang="ca" sz="1600" u="none" cap="none" strike="noStrike">
                <a:solidFill>
                  <a:srgbClr val="000000"/>
                </a:solidFill>
                <a:latin typeface="Albert Sans SemiBold"/>
                <a:ea typeface="Albert Sans SemiBold"/>
                <a:cs typeface="Albert Sans SemiBold"/>
                <a:sym typeface="Albert Sans SemiBold"/>
              </a:rPr>
              <a:t>Revist</a:t>
            </a:r>
            <a:r>
              <a:rPr lang="ca" sz="1600">
                <a:latin typeface="Albert Sans SemiBold"/>
                <a:ea typeface="Albert Sans SemiBold"/>
                <a:cs typeface="Albert Sans SemiBold"/>
                <a:sym typeface="Albert Sans SemiBold"/>
              </a:rPr>
              <a:t>a</a:t>
            </a:r>
            <a:r>
              <a:rPr b="0" i="0" lang="ca" sz="1600" u="none" cap="none" strike="noStrike">
                <a:solidFill>
                  <a:srgbClr val="000000"/>
                </a:solidFill>
                <a:latin typeface="Albert Sans SemiBold"/>
                <a:ea typeface="Albert Sans SemiBold"/>
                <a:cs typeface="Albert Sans SemiBold"/>
                <a:sym typeface="Albert Sans SemiBold"/>
              </a:rPr>
              <a:t>s</a:t>
            </a:r>
            <a:endParaRPr b="0" i="0" sz="900" u="none" cap="none" strike="noStrike">
              <a:solidFill>
                <a:srgbClr val="000000"/>
              </a:solidFill>
              <a:latin typeface="Arial"/>
              <a:ea typeface="Arial"/>
              <a:cs typeface="Arial"/>
              <a:sym typeface="Arial"/>
            </a:endParaRPr>
          </a:p>
        </p:txBody>
      </p:sp>
      <p:sp>
        <p:nvSpPr>
          <p:cNvPr id="247" name="Google Shape;247;p38"/>
          <p:cNvSpPr/>
          <p:nvPr/>
        </p:nvSpPr>
        <p:spPr>
          <a:xfrm>
            <a:off x="496644" y="2646087"/>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8" name="Google Shape;248;p38"/>
          <p:cNvSpPr/>
          <p:nvPr/>
        </p:nvSpPr>
        <p:spPr>
          <a:xfrm>
            <a:off x="707831" y="2912025"/>
            <a:ext cx="2126400" cy="6747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Raleway"/>
              <a:buNone/>
            </a:pPr>
            <a:r>
              <a:rPr b="1" i="0" lang="ca" sz="1900" u="none" cap="none" strike="noStrike">
                <a:solidFill>
                  <a:srgbClr val="00B2E3"/>
                </a:solidFill>
                <a:latin typeface="Albert Sans"/>
                <a:ea typeface="Albert Sans"/>
                <a:cs typeface="Albert Sans"/>
                <a:sym typeface="Albert Sans"/>
              </a:rPr>
              <a:t>P</a:t>
            </a:r>
            <a:r>
              <a:rPr b="1" lang="ca" sz="1900">
                <a:solidFill>
                  <a:srgbClr val="00B2E3"/>
                </a:solidFill>
                <a:latin typeface="Albert Sans"/>
                <a:ea typeface="Albert Sans"/>
                <a:cs typeface="Albert Sans"/>
                <a:sym typeface="Albert Sans"/>
              </a:rPr>
              <a:t>a</a:t>
            </a:r>
            <a:r>
              <a:rPr b="1" i="0" lang="ca" sz="1900" u="none" cap="none" strike="noStrike">
                <a:solidFill>
                  <a:srgbClr val="00B2E3"/>
                </a:solidFill>
                <a:latin typeface="Albert Sans"/>
                <a:ea typeface="Albert Sans"/>
                <a:cs typeface="Albert Sans"/>
                <a:sym typeface="Albert Sans"/>
              </a:rPr>
              <a:t>ra l</a:t>
            </a:r>
            <a:r>
              <a:rPr b="1" lang="ca" sz="1900">
                <a:solidFill>
                  <a:srgbClr val="00B2E3"/>
                </a:solidFill>
                <a:latin typeface="Albert Sans"/>
                <a:ea typeface="Albert Sans"/>
                <a:cs typeface="Albert Sans"/>
                <a:sym typeface="Albert Sans"/>
              </a:rPr>
              <a:t>e</a:t>
            </a:r>
            <a:r>
              <a:rPr b="1" i="0" lang="ca" sz="1900" u="none" cap="none" strike="noStrike">
                <a:solidFill>
                  <a:srgbClr val="00B2E3"/>
                </a:solidFill>
                <a:latin typeface="Albert Sans"/>
                <a:ea typeface="Albert Sans"/>
                <a:cs typeface="Albert Sans"/>
                <a:sym typeface="Albert Sans"/>
              </a:rPr>
              <a:t>er tamb</a:t>
            </a:r>
            <a:r>
              <a:rPr b="1" lang="ca" sz="1900">
                <a:solidFill>
                  <a:srgbClr val="00B2E3"/>
                </a:solidFill>
                <a:latin typeface="Albert Sans"/>
                <a:ea typeface="Albert Sans"/>
                <a:cs typeface="Albert Sans"/>
                <a:sym typeface="Albert Sans"/>
              </a:rPr>
              <a:t>ién</a:t>
            </a:r>
            <a:r>
              <a:rPr b="1" i="0" lang="ca" sz="1900" u="none" cap="none" strike="noStrike">
                <a:solidFill>
                  <a:srgbClr val="00B2E3"/>
                </a:solidFill>
                <a:latin typeface="Albert Sans"/>
                <a:ea typeface="Albert Sans"/>
                <a:cs typeface="Albert Sans"/>
                <a:sym typeface="Albert Sans"/>
              </a:rPr>
              <a:t> l</a:t>
            </a:r>
            <a:r>
              <a:rPr b="1" lang="ca" sz="1900">
                <a:solidFill>
                  <a:srgbClr val="00B2E3"/>
                </a:solidFill>
                <a:latin typeface="Albert Sans"/>
                <a:ea typeface="Albert Sans"/>
                <a:cs typeface="Albert Sans"/>
                <a:sym typeface="Albert Sans"/>
              </a:rPr>
              <a:t>a</a:t>
            </a:r>
            <a:r>
              <a:rPr b="1" i="0" lang="ca" sz="1900" u="none" cap="none" strike="noStrike">
                <a:solidFill>
                  <a:srgbClr val="00B2E3"/>
                </a:solidFill>
                <a:latin typeface="Albert Sans"/>
                <a:ea typeface="Albert Sans"/>
                <a:cs typeface="Albert Sans"/>
                <a:sym typeface="Albert Sans"/>
              </a:rPr>
              <a:t>s </a:t>
            </a:r>
            <a:r>
              <a:rPr b="1" lang="ca" sz="1900">
                <a:solidFill>
                  <a:srgbClr val="00B2E3"/>
                </a:solidFill>
                <a:latin typeface="Albert Sans"/>
                <a:ea typeface="Albert Sans"/>
                <a:cs typeface="Albert Sans"/>
                <a:sym typeface="Albert Sans"/>
              </a:rPr>
              <a:t>imágenes</a:t>
            </a:r>
            <a:endParaRPr b="0" i="0" sz="1100" u="none" cap="none" strike="noStrike">
              <a:solidFill>
                <a:srgbClr val="000000"/>
              </a:solidFill>
              <a:latin typeface="Arial"/>
              <a:ea typeface="Arial"/>
              <a:cs typeface="Arial"/>
              <a:sym typeface="Arial"/>
            </a:endParaRPr>
          </a:p>
        </p:txBody>
      </p:sp>
      <p:sp>
        <p:nvSpPr>
          <p:cNvPr id="249" name="Google Shape;249;p38"/>
          <p:cNvSpPr/>
          <p:nvPr/>
        </p:nvSpPr>
        <p:spPr>
          <a:xfrm>
            <a:off x="707831" y="3805218"/>
            <a:ext cx="2126400" cy="8721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Raleway"/>
              <a:buNone/>
            </a:pPr>
            <a:r>
              <a:rPr lang="ca" sz="1600">
                <a:latin typeface="Albert Sans SemiBold"/>
                <a:ea typeface="Albert Sans SemiBold"/>
                <a:cs typeface="Albert Sans SemiBold"/>
                <a:sym typeface="Albert Sans SemiBold"/>
              </a:rPr>
              <a:t>Á</a:t>
            </a:r>
            <a:r>
              <a:rPr b="0" i="0" lang="ca" sz="1600" u="none" cap="none" strike="noStrike">
                <a:solidFill>
                  <a:srgbClr val="000000"/>
                </a:solidFill>
                <a:latin typeface="Albert Sans SemiBold"/>
                <a:ea typeface="Albert Sans SemiBold"/>
                <a:cs typeface="Albert Sans SemiBold"/>
                <a:sym typeface="Albert Sans SemiBold"/>
              </a:rPr>
              <a:t>lbumes i</a:t>
            </a:r>
            <a:r>
              <a:rPr lang="ca" sz="1600">
                <a:latin typeface="Albert Sans SemiBold"/>
                <a:ea typeface="Albert Sans SemiBold"/>
                <a:cs typeface="Albert Sans SemiBold"/>
                <a:sym typeface="Albert Sans SemiBold"/>
              </a:rPr>
              <a:t>lustrados</a:t>
            </a:r>
            <a:endParaRPr b="0" i="0" sz="1600" u="none" cap="none" strike="noStrike">
              <a:solidFill>
                <a:srgbClr val="000000"/>
              </a:solidFill>
              <a:latin typeface="Albert Sans SemiBold"/>
              <a:ea typeface="Albert Sans SemiBold"/>
              <a:cs typeface="Albert Sans SemiBold"/>
              <a:sym typeface="Albert Sans SemiBold"/>
            </a:endParaRPr>
          </a:p>
          <a:p>
            <a:pPr indent="0" lvl="0" marL="0" marR="0" rtl="0" algn="ctr">
              <a:lnSpc>
                <a:spcPct val="100000"/>
              </a:lnSpc>
              <a:spcBef>
                <a:spcPts val="0"/>
              </a:spcBef>
              <a:spcAft>
                <a:spcPts val="0"/>
              </a:spcAft>
              <a:buClr>
                <a:srgbClr val="000000"/>
              </a:buClr>
              <a:buSzPts val="1200"/>
              <a:buFont typeface="Raleway"/>
              <a:buNone/>
            </a:pPr>
            <a:r>
              <a:rPr lang="ca" sz="1600">
                <a:latin typeface="Albert Sans SemiBold"/>
                <a:ea typeface="Albert Sans SemiBold"/>
                <a:cs typeface="Albert Sans SemiBold"/>
                <a:sym typeface="Albert Sans SemiBold"/>
              </a:rPr>
              <a:t>Álbumes</a:t>
            </a:r>
            <a:r>
              <a:rPr b="0" i="0" lang="ca" sz="1600" u="none" cap="none" strike="noStrike">
                <a:solidFill>
                  <a:srgbClr val="000000"/>
                </a:solidFill>
                <a:latin typeface="Albert Sans SemiBold"/>
                <a:ea typeface="Albert Sans SemiBold"/>
                <a:cs typeface="Albert Sans SemiBold"/>
                <a:sym typeface="Albert Sans SemiBold"/>
              </a:rPr>
              <a:t> </a:t>
            </a:r>
            <a:r>
              <a:rPr lang="ca" sz="1600">
                <a:latin typeface="Albert Sans SemiBold"/>
                <a:ea typeface="Albert Sans SemiBold"/>
                <a:cs typeface="Albert Sans SemiBold"/>
                <a:sym typeface="Albert Sans SemiBold"/>
              </a:rPr>
              <a:t>sin palabras</a:t>
            </a:r>
            <a:endParaRPr b="0" i="0" sz="1600" u="none" cap="none" strike="noStrike">
              <a:solidFill>
                <a:srgbClr val="000000"/>
              </a:solidFill>
              <a:latin typeface="Albert Sans SemiBold"/>
              <a:ea typeface="Albert Sans SemiBold"/>
              <a:cs typeface="Albert Sans SemiBold"/>
              <a:sym typeface="Albert Sans SemiBold"/>
            </a:endParaRPr>
          </a:p>
          <a:p>
            <a:pPr indent="0" lvl="0" marL="0" marR="0" rtl="0" algn="ctr">
              <a:lnSpc>
                <a:spcPct val="100000"/>
              </a:lnSpc>
              <a:spcBef>
                <a:spcPts val="0"/>
              </a:spcBef>
              <a:spcAft>
                <a:spcPts val="0"/>
              </a:spcAft>
              <a:buClr>
                <a:srgbClr val="000000"/>
              </a:buClr>
              <a:buSzPts val="1200"/>
              <a:buFont typeface="Raleway"/>
              <a:buNone/>
            </a:pPr>
            <a:r>
              <a:rPr b="0" i="0" lang="ca" sz="1600" u="none" cap="none" strike="noStrike">
                <a:solidFill>
                  <a:srgbClr val="000000"/>
                </a:solidFill>
                <a:latin typeface="Albert Sans SemiBold"/>
                <a:ea typeface="Albert Sans SemiBold"/>
                <a:cs typeface="Albert Sans SemiBold"/>
                <a:sym typeface="Albert Sans SemiBold"/>
              </a:rPr>
              <a:t>C</a:t>
            </a:r>
            <a:r>
              <a:rPr lang="ca" sz="1600">
                <a:latin typeface="Albert Sans SemiBold"/>
                <a:ea typeface="Albert Sans SemiBold"/>
                <a:cs typeface="Albert Sans SemiBold"/>
                <a:sym typeface="Albert Sans SemiBold"/>
              </a:rPr>
              <a:t>ó</a:t>
            </a:r>
            <a:r>
              <a:rPr b="0" i="0" lang="ca" sz="1600" u="none" cap="none" strike="noStrike">
                <a:solidFill>
                  <a:srgbClr val="000000"/>
                </a:solidFill>
                <a:latin typeface="Albert Sans SemiBold"/>
                <a:ea typeface="Albert Sans SemiBold"/>
                <a:cs typeface="Albert Sans SemiBold"/>
                <a:sym typeface="Albert Sans SemiBold"/>
              </a:rPr>
              <a:t>mics  </a:t>
            </a:r>
            <a:endParaRPr b="0" i="0" sz="900" u="none" cap="none" strike="noStrike">
              <a:solidFill>
                <a:srgbClr val="000000"/>
              </a:solidFill>
              <a:latin typeface="Arial"/>
              <a:ea typeface="Arial"/>
              <a:cs typeface="Arial"/>
              <a:sym typeface="Arial"/>
            </a:endParaRPr>
          </a:p>
        </p:txBody>
      </p:sp>
      <p:sp>
        <p:nvSpPr>
          <p:cNvPr id="250" name="Google Shape;250;p38"/>
          <p:cNvSpPr/>
          <p:nvPr/>
        </p:nvSpPr>
        <p:spPr>
          <a:xfrm>
            <a:off x="3249369" y="2646087"/>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600" u="none" cap="none" strike="noStrike">
              <a:solidFill>
                <a:srgbClr val="000000"/>
              </a:solidFill>
              <a:latin typeface="Albert Sans SemiBold"/>
              <a:ea typeface="Albert Sans SemiBold"/>
              <a:cs typeface="Albert Sans SemiBold"/>
              <a:sym typeface="Albert Sans SemiBold"/>
            </a:endParaRPr>
          </a:p>
        </p:txBody>
      </p:sp>
      <p:sp>
        <p:nvSpPr>
          <p:cNvPr id="251" name="Google Shape;251;p38"/>
          <p:cNvSpPr/>
          <p:nvPr/>
        </p:nvSpPr>
        <p:spPr>
          <a:xfrm>
            <a:off x="3623006" y="2911962"/>
            <a:ext cx="1801500" cy="7749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Raleway"/>
              <a:buNone/>
            </a:pPr>
            <a:r>
              <a:rPr b="1" i="0" lang="ca" sz="1900" u="none" cap="none" strike="noStrike">
                <a:solidFill>
                  <a:srgbClr val="00B2E3"/>
                </a:solidFill>
                <a:latin typeface="Albert Sans"/>
                <a:ea typeface="Albert Sans"/>
                <a:cs typeface="Albert Sans"/>
                <a:sym typeface="Albert Sans"/>
              </a:rPr>
              <a:t>P</a:t>
            </a:r>
            <a:r>
              <a:rPr b="1" lang="ca" sz="1900">
                <a:solidFill>
                  <a:srgbClr val="00B2E3"/>
                </a:solidFill>
                <a:latin typeface="Albert Sans"/>
                <a:ea typeface="Albert Sans"/>
                <a:cs typeface="Albert Sans"/>
                <a:sym typeface="Albert Sans"/>
              </a:rPr>
              <a:t>a</a:t>
            </a:r>
            <a:r>
              <a:rPr b="1" i="0" lang="ca" sz="1900" u="none" cap="none" strike="noStrike">
                <a:solidFill>
                  <a:srgbClr val="00B2E3"/>
                </a:solidFill>
                <a:latin typeface="Albert Sans"/>
                <a:ea typeface="Albert Sans"/>
                <a:cs typeface="Albert Sans"/>
                <a:sym typeface="Albert Sans"/>
              </a:rPr>
              <a:t>ra l</a:t>
            </a:r>
            <a:r>
              <a:rPr b="1" lang="ca" sz="1900">
                <a:solidFill>
                  <a:srgbClr val="00B2E3"/>
                </a:solidFill>
                <a:latin typeface="Albert Sans"/>
                <a:ea typeface="Albert Sans"/>
                <a:cs typeface="Albert Sans"/>
                <a:sym typeface="Albert Sans"/>
              </a:rPr>
              <a:t>eer </a:t>
            </a:r>
            <a:r>
              <a:rPr b="1" i="0" lang="ca" sz="1900" u="none" cap="none" strike="noStrike">
                <a:solidFill>
                  <a:srgbClr val="00B2E3"/>
                </a:solidFill>
                <a:latin typeface="Albert Sans"/>
                <a:ea typeface="Albert Sans"/>
                <a:cs typeface="Albert Sans"/>
                <a:sym typeface="Albert Sans"/>
              </a:rPr>
              <a:t>cos</a:t>
            </a:r>
            <a:r>
              <a:rPr b="1" lang="ca" sz="1900">
                <a:solidFill>
                  <a:srgbClr val="00B2E3"/>
                </a:solidFill>
                <a:latin typeface="Albert Sans"/>
                <a:ea typeface="Albert Sans"/>
                <a:cs typeface="Albert Sans"/>
                <a:sym typeface="Albert Sans"/>
              </a:rPr>
              <a:t>a</a:t>
            </a:r>
            <a:r>
              <a:rPr b="1" i="0" lang="ca" sz="1900" u="none" cap="none" strike="noStrike">
                <a:solidFill>
                  <a:srgbClr val="00B2E3"/>
                </a:solidFill>
                <a:latin typeface="Albert Sans"/>
                <a:ea typeface="Albert Sans"/>
                <a:cs typeface="Albert Sans"/>
                <a:sym typeface="Albert Sans"/>
              </a:rPr>
              <a:t>s di</a:t>
            </a:r>
            <a:r>
              <a:rPr b="1" lang="ca" sz="1900">
                <a:solidFill>
                  <a:srgbClr val="00B2E3"/>
                </a:solidFill>
                <a:latin typeface="Albert Sans"/>
                <a:ea typeface="Albert Sans"/>
                <a:cs typeface="Albert Sans"/>
                <a:sym typeface="Albert Sans"/>
              </a:rPr>
              <a:t>stintas</a:t>
            </a:r>
            <a:endParaRPr b="0" i="0" sz="1100" u="none" cap="none" strike="noStrike">
              <a:solidFill>
                <a:srgbClr val="000000"/>
              </a:solidFill>
              <a:latin typeface="Arial"/>
              <a:ea typeface="Arial"/>
              <a:cs typeface="Arial"/>
              <a:sym typeface="Arial"/>
            </a:endParaRPr>
          </a:p>
        </p:txBody>
      </p:sp>
      <p:sp>
        <p:nvSpPr>
          <p:cNvPr id="252" name="Google Shape;252;p38"/>
          <p:cNvSpPr/>
          <p:nvPr/>
        </p:nvSpPr>
        <p:spPr>
          <a:xfrm>
            <a:off x="3460562" y="3807788"/>
            <a:ext cx="2126400" cy="2496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Raleway"/>
              <a:buNone/>
            </a:pPr>
            <a:r>
              <a:rPr b="0" i="0" lang="ca" sz="1600" u="none" cap="none" strike="noStrike">
                <a:solidFill>
                  <a:srgbClr val="000000"/>
                </a:solidFill>
                <a:latin typeface="Albert Sans SemiBold"/>
                <a:ea typeface="Albert Sans SemiBold"/>
                <a:cs typeface="Albert Sans SemiBold"/>
                <a:sym typeface="Albert Sans SemiBold"/>
              </a:rPr>
              <a:t>Libr</a:t>
            </a:r>
            <a:r>
              <a:rPr lang="ca" sz="1600">
                <a:latin typeface="Albert Sans SemiBold"/>
                <a:ea typeface="Albert Sans SemiBold"/>
                <a:cs typeface="Albert Sans SemiBold"/>
                <a:sym typeface="Albert Sans SemiBold"/>
              </a:rPr>
              <a:t>o</a:t>
            </a:r>
            <a:r>
              <a:rPr b="0" i="0" lang="ca" sz="1600" u="none" cap="none" strike="noStrike">
                <a:solidFill>
                  <a:srgbClr val="000000"/>
                </a:solidFill>
                <a:latin typeface="Albert Sans SemiBold"/>
                <a:ea typeface="Albert Sans SemiBold"/>
                <a:cs typeface="Albert Sans SemiBold"/>
                <a:sym typeface="Albert Sans SemiBold"/>
              </a:rPr>
              <a:t>s de </a:t>
            </a:r>
            <a:r>
              <a:rPr lang="ca" sz="1600">
                <a:latin typeface="Albert Sans SemiBold"/>
                <a:ea typeface="Albert Sans SemiBold"/>
                <a:cs typeface="Albert Sans SemiBold"/>
                <a:sym typeface="Albert Sans SemiBold"/>
              </a:rPr>
              <a:t>poesía</a:t>
            </a:r>
            <a:r>
              <a:rPr b="0" i="0" lang="ca" sz="1600" u="none" cap="none" strike="noStrike">
                <a:solidFill>
                  <a:srgbClr val="000000"/>
                </a:solidFill>
                <a:latin typeface="Albert Sans SemiBold"/>
                <a:ea typeface="Albert Sans SemiBold"/>
                <a:cs typeface="Albert Sans SemiBold"/>
                <a:sym typeface="Albert Sans SemiBold"/>
              </a:rPr>
              <a:t> </a:t>
            </a:r>
            <a:r>
              <a:rPr lang="ca" sz="1600">
                <a:latin typeface="Albert Sans SemiBold"/>
                <a:ea typeface="Albert Sans SemiBold"/>
                <a:cs typeface="Albert Sans SemiBold"/>
                <a:sym typeface="Albert Sans SemiBold"/>
              </a:rPr>
              <a:t>y </a:t>
            </a:r>
            <a:r>
              <a:rPr b="0" i="0" lang="ca" sz="1600" u="none" cap="none" strike="noStrike">
                <a:solidFill>
                  <a:srgbClr val="000000"/>
                </a:solidFill>
                <a:latin typeface="Albert Sans SemiBold"/>
                <a:ea typeface="Albert Sans SemiBold"/>
                <a:cs typeface="Albert Sans SemiBold"/>
                <a:sym typeface="Albert Sans SemiBold"/>
              </a:rPr>
              <a:t>teatr</a:t>
            </a:r>
            <a:r>
              <a:rPr lang="ca" sz="1600">
                <a:latin typeface="Albert Sans SemiBold"/>
                <a:ea typeface="Albert Sans SemiBold"/>
                <a:cs typeface="Albert Sans SemiBold"/>
                <a:sym typeface="Albert Sans SemiBold"/>
              </a:rPr>
              <a:t>o</a:t>
            </a:r>
            <a:endParaRPr b="0" i="0" sz="1100" u="none" cap="none" strike="noStrike">
              <a:solidFill>
                <a:srgbClr val="000000"/>
              </a:solidFill>
              <a:latin typeface="Arial"/>
              <a:ea typeface="Arial"/>
              <a:cs typeface="Arial"/>
              <a:sym typeface="Arial"/>
            </a:endParaRPr>
          </a:p>
        </p:txBody>
      </p:sp>
      <p:sp>
        <p:nvSpPr>
          <p:cNvPr id="253" name="Google Shape;253;p38"/>
          <p:cNvSpPr/>
          <p:nvPr/>
        </p:nvSpPr>
        <p:spPr>
          <a:xfrm>
            <a:off x="6002094" y="2646087"/>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1" i="0" sz="1900" u="none" cap="none" strike="noStrike">
              <a:solidFill>
                <a:srgbClr val="00B2E3"/>
              </a:solidFill>
              <a:latin typeface="Albert Sans"/>
              <a:ea typeface="Albert Sans"/>
              <a:cs typeface="Albert Sans"/>
              <a:sym typeface="Albert Sans"/>
            </a:endParaRPr>
          </a:p>
        </p:txBody>
      </p:sp>
      <p:sp>
        <p:nvSpPr>
          <p:cNvPr id="254" name="Google Shape;254;p38"/>
          <p:cNvSpPr/>
          <p:nvPr/>
        </p:nvSpPr>
        <p:spPr>
          <a:xfrm>
            <a:off x="6343445" y="3002483"/>
            <a:ext cx="1801500" cy="2496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Raleway"/>
              <a:buNone/>
            </a:pPr>
            <a:r>
              <a:rPr b="1" i="0" lang="ca" sz="1900" u="none" cap="none" strike="noStrike">
                <a:solidFill>
                  <a:srgbClr val="00B2E3"/>
                </a:solidFill>
                <a:latin typeface="Albert Sans"/>
                <a:ea typeface="Albert Sans"/>
                <a:cs typeface="Albert Sans"/>
                <a:sym typeface="Albert Sans"/>
              </a:rPr>
              <a:t>P</a:t>
            </a:r>
            <a:r>
              <a:rPr b="1" lang="ca" sz="1900">
                <a:solidFill>
                  <a:srgbClr val="00B2E3"/>
                </a:solidFill>
                <a:latin typeface="Albert Sans"/>
                <a:ea typeface="Albert Sans"/>
                <a:cs typeface="Albert Sans"/>
                <a:sym typeface="Albert Sans"/>
              </a:rPr>
              <a:t>a</a:t>
            </a:r>
            <a:r>
              <a:rPr b="1" i="0" lang="ca" sz="1900" u="none" cap="none" strike="noStrike">
                <a:solidFill>
                  <a:srgbClr val="00B2E3"/>
                </a:solidFill>
                <a:latin typeface="Albert Sans"/>
                <a:ea typeface="Albert Sans"/>
                <a:cs typeface="Albert Sans"/>
                <a:sym typeface="Albert Sans"/>
              </a:rPr>
              <a:t>ra jugar</a:t>
            </a:r>
            <a:endParaRPr b="1" i="0" sz="1900" u="none" cap="none" strike="noStrike">
              <a:solidFill>
                <a:srgbClr val="00B2E3"/>
              </a:solidFill>
              <a:latin typeface="Albert Sans"/>
              <a:ea typeface="Albert Sans"/>
              <a:cs typeface="Albert Sans"/>
              <a:sym typeface="Albert Sans"/>
            </a:endParaRPr>
          </a:p>
        </p:txBody>
      </p:sp>
      <p:sp>
        <p:nvSpPr>
          <p:cNvPr id="255" name="Google Shape;255;p38"/>
          <p:cNvSpPr/>
          <p:nvPr/>
        </p:nvSpPr>
        <p:spPr>
          <a:xfrm>
            <a:off x="6213269" y="3848663"/>
            <a:ext cx="2126400" cy="2496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Raleway"/>
              <a:buNone/>
            </a:pPr>
            <a:r>
              <a:rPr b="0" i="0" lang="ca" sz="1600" u="none" cap="none" strike="noStrike">
                <a:solidFill>
                  <a:srgbClr val="000000"/>
                </a:solidFill>
                <a:latin typeface="Albert Sans SemiBold"/>
                <a:ea typeface="Albert Sans SemiBold"/>
                <a:cs typeface="Albert Sans SemiBold"/>
                <a:sym typeface="Albert Sans SemiBold"/>
              </a:rPr>
              <a:t>Libr</a:t>
            </a:r>
            <a:r>
              <a:rPr lang="ca" sz="1600">
                <a:latin typeface="Albert Sans SemiBold"/>
                <a:ea typeface="Albert Sans SemiBold"/>
                <a:cs typeface="Albert Sans SemiBold"/>
                <a:sym typeface="Albert Sans SemiBold"/>
              </a:rPr>
              <a:t>o</a:t>
            </a:r>
            <a:r>
              <a:rPr b="0" i="0" lang="ca" sz="1600" u="none" cap="none" strike="noStrike">
                <a:solidFill>
                  <a:srgbClr val="000000"/>
                </a:solidFill>
                <a:latin typeface="Albert Sans SemiBold"/>
                <a:ea typeface="Albert Sans SemiBold"/>
                <a:cs typeface="Albert Sans SemiBold"/>
                <a:sym typeface="Albert Sans SemiBold"/>
              </a:rPr>
              <a:t>s-j</a:t>
            </a:r>
            <a:r>
              <a:rPr lang="ca" sz="1600">
                <a:latin typeface="Albert Sans SemiBold"/>
                <a:ea typeface="Albert Sans SemiBold"/>
                <a:cs typeface="Albert Sans SemiBold"/>
                <a:sym typeface="Albert Sans SemiBold"/>
              </a:rPr>
              <a:t>uego</a:t>
            </a:r>
            <a:endParaRPr b="0" i="0" sz="1100" u="none" cap="none" strike="noStrike">
              <a:solidFill>
                <a:srgbClr val="000000"/>
              </a:solidFill>
              <a:latin typeface="Arial"/>
              <a:ea typeface="Arial"/>
              <a:cs typeface="Arial"/>
              <a:sym typeface="Arial"/>
            </a:endParaRPr>
          </a:p>
        </p:txBody>
      </p:sp>
      <p:sp>
        <p:nvSpPr>
          <p:cNvPr id="256" name="Google Shape;256;p38"/>
          <p:cNvSpPr/>
          <p:nvPr/>
        </p:nvSpPr>
        <p:spPr>
          <a:xfrm>
            <a:off x="496644" y="306361"/>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7" name="Google Shape;257;p38"/>
          <p:cNvSpPr/>
          <p:nvPr/>
        </p:nvSpPr>
        <p:spPr>
          <a:xfrm>
            <a:off x="741572" y="717281"/>
            <a:ext cx="2058900" cy="4305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Raleway"/>
              <a:buNone/>
            </a:pPr>
            <a:r>
              <a:rPr b="1" i="0" lang="ca" sz="1900" u="none" cap="none" strike="noStrike">
                <a:solidFill>
                  <a:srgbClr val="00B2E3"/>
                </a:solidFill>
                <a:latin typeface="Albert Sans"/>
                <a:ea typeface="Albert Sans"/>
                <a:cs typeface="Albert Sans"/>
                <a:sym typeface="Albert Sans"/>
              </a:rPr>
              <a:t>P</a:t>
            </a:r>
            <a:r>
              <a:rPr b="1" lang="ca" sz="1900">
                <a:solidFill>
                  <a:srgbClr val="00B2E3"/>
                </a:solidFill>
                <a:latin typeface="Albert Sans"/>
                <a:ea typeface="Albert Sans"/>
                <a:cs typeface="Albert Sans"/>
                <a:sym typeface="Albert Sans"/>
              </a:rPr>
              <a:t>a</a:t>
            </a:r>
            <a:r>
              <a:rPr b="1" i="0" lang="ca" sz="1900" u="none" cap="none" strike="noStrike">
                <a:solidFill>
                  <a:srgbClr val="00B2E3"/>
                </a:solidFill>
                <a:latin typeface="Albert Sans"/>
                <a:ea typeface="Albert Sans"/>
                <a:cs typeface="Albert Sans"/>
                <a:sym typeface="Albert Sans"/>
              </a:rPr>
              <a:t>ra l</a:t>
            </a:r>
            <a:r>
              <a:rPr b="1" lang="ca" sz="1900">
                <a:solidFill>
                  <a:srgbClr val="00B2E3"/>
                </a:solidFill>
                <a:latin typeface="Albert Sans"/>
                <a:ea typeface="Albert Sans"/>
                <a:cs typeface="Albert Sans"/>
                <a:sym typeface="Albert Sans"/>
              </a:rPr>
              <a:t>eer</a:t>
            </a:r>
            <a:r>
              <a:rPr b="1" i="0" lang="ca" sz="1900" u="none" cap="none" strike="noStrike">
                <a:solidFill>
                  <a:srgbClr val="00B2E3"/>
                </a:solidFill>
                <a:latin typeface="Albert Sans"/>
                <a:ea typeface="Albert Sans"/>
                <a:cs typeface="Albert Sans"/>
                <a:sym typeface="Albert Sans"/>
              </a:rPr>
              <a:t> un </a:t>
            </a:r>
            <a:r>
              <a:rPr b="1" lang="ca" sz="1900">
                <a:solidFill>
                  <a:srgbClr val="00B2E3"/>
                </a:solidFill>
                <a:latin typeface="Albert Sans"/>
                <a:ea typeface="Albert Sans"/>
                <a:cs typeface="Albert Sans"/>
                <a:sym typeface="Albert Sans"/>
              </a:rPr>
              <a:t>poco</a:t>
            </a:r>
            <a:r>
              <a:rPr b="1" i="0" lang="ca" sz="1900" u="none" cap="none" strike="noStrike">
                <a:solidFill>
                  <a:srgbClr val="00B2E3"/>
                </a:solidFill>
                <a:latin typeface="Albert Sans"/>
                <a:ea typeface="Albert Sans"/>
                <a:cs typeface="Albert Sans"/>
                <a:sym typeface="Albert Sans"/>
              </a:rPr>
              <a:t> cada d</a:t>
            </a:r>
            <a:r>
              <a:rPr b="1" lang="ca" sz="1900">
                <a:solidFill>
                  <a:srgbClr val="00B2E3"/>
                </a:solidFill>
                <a:latin typeface="Albert Sans"/>
                <a:ea typeface="Albert Sans"/>
                <a:cs typeface="Albert Sans"/>
                <a:sym typeface="Albert Sans"/>
              </a:rPr>
              <a:t>í</a:t>
            </a:r>
            <a:r>
              <a:rPr b="1" i="0" lang="ca" sz="1900" u="none" cap="none" strike="noStrike">
                <a:solidFill>
                  <a:srgbClr val="00B2E3"/>
                </a:solidFill>
                <a:latin typeface="Albert Sans"/>
                <a:ea typeface="Albert Sans"/>
                <a:cs typeface="Albert Sans"/>
                <a:sym typeface="Albert Sans"/>
              </a:rPr>
              <a:t>a </a:t>
            </a:r>
            <a:endParaRPr b="1" i="0" sz="1700" u="none" cap="none" strike="noStrike">
              <a:solidFill>
                <a:srgbClr val="00B2E3"/>
              </a:solidFill>
              <a:latin typeface="Albert Sans"/>
              <a:ea typeface="Albert Sans"/>
              <a:cs typeface="Albert Sans"/>
              <a:sym typeface="Albert Sans"/>
            </a:endParaRPr>
          </a:p>
        </p:txBody>
      </p:sp>
      <p:sp>
        <p:nvSpPr>
          <p:cNvPr id="258" name="Google Shape;258;p38"/>
          <p:cNvSpPr/>
          <p:nvPr/>
        </p:nvSpPr>
        <p:spPr>
          <a:xfrm>
            <a:off x="707800" y="1629593"/>
            <a:ext cx="2126400" cy="2496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Calibri"/>
              <a:buNone/>
            </a:pPr>
            <a:r>
              <a:rPr b="0" i="0" lang="ca" sz="1600" u="none" cap="none" strike="noStrike">
                <a:solidFill>
                  <a:srgbClr val="000000"/>
                </a:solidFill>
                <a:latin typeface="Albert Sans SemiBold"/>
                <a:ea typeface="Albert Sans SemiBold"/>
                <a:cs typeface="Albert Sans SemiBold"/>
                <a:sym typeface="Albert Sans SemiBold"/>
              </a:rPr>
              <a:t>Novel</a:t>
            </a:r>
            <a:r>
              <a:rPr lang="ca" sz="1600">
                <a:latin typeface="Albert Sans SemiBold"/>
                <a:ea typeface="Albert Sans SemiBold"/>
                <a:cs typeface="Albert Sans SemiBold"/>
                <a:sym typeface="Albert Sans SemiBold"/>
              </a:rPr>
              <a:t>a</a:t>
            </a:r>
            <a:r>
              <a:rPr b="0" i="0" lang="ca" sz="1600" u="none" cap="none" strike="noStrike">
                <a:solidFill>
                  <a:srgbClr val="000000"/>
                </a:solidFill>
                <a:latin typeface="Albert Sans SemiBold"/>
                <a:ea typeface="Albert Sans SemiBold"/>
                <a:cs typeface="Albert Sans SemiBold"/>
                <a:sym typeface="Albert Sans SemiBold"/>
              </a:rPr>
              <a:t>s</a:t>
            </a:r>
            <a:endParaRPr b="0" i="0" sz="1400" u="none" cap="none" strike="noStrike">
              <a:solidFill>
                <a:srgbClr val="000000"/>
              </a:solidFill>
              <a:latin typeface="Albert Sans SemiBold"/>
              <a:ea typeface="Albert Sans SemiBold"/>
              <a:cs typeface="Albert Sans SemiBold"/>
              <a:sym typeface="Albert Sans Semi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39"/>
          <p:cNvPicPr preferRelativeResize="0"/>
          <p:nvPr/>
        </p:nvPicPr>
        <p:blipFill rotWithShape="1">
          <a:blip r:embed="rId3">
            <a:alphaModFix/>
          </a:blip>
          <a:srcRect b="0" l="0" r="0" t="0"/>
          <a:stretch/>
        </p:blipFill>
        <p:spPr>
          <a:xfrm>
            <a:off x="0" y="0"/>
            <a:ext cx="9137501" cy="5143499"/>
          </a:xfrm>
          <a:prstGeom prst="rect">
            <a:avLst/>
          </a:prstGeom>
          <a:noFill/>
          <a:ln>
            <a:noFill/>
          </a:ln>
        </p:spPr>
      </p:pic>
      <p:sp>
        <p:nvSpPr>
          <p:cNvPr id="264" name="Google Shape;264;p39"/>
          <p:cNvSpPr/>
          <p:nvPr/>
        </p:nvSpPr>
        <p:spPr>
          <a:xfrm>
            <a:off x="496644" y="306361"/>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5" name="Google Shape;265;p39"/>
          <p:cNvSpPr/>
          <p:nvPr/>
        </p:nvSpPr>
        <p:spPr>
          <a:xfrm>
            <a:off x="741581" y="717281"/>
            <a:ext cx="2058900" cy="6129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Raleway"/>
              <a:buNone/>
            </a:pPr>
            <a:r>
              <a:rPr b="1" i="0" lang="ca" sz="1900" u="none" cap="none" strike="noStrike">
                <a:solidFill>
                  <a:srgbClr val="00B2E3"/>
                </a:solidFill>
                <a:latin typeface="Albert Sans"/>
                <a:ea typeface="Albert Sans"/>
                <a:cs typeface="Albert Sans"/>
                <a:sym typeface="Albert Sans"/>
              </a:rPr>
              <a:t>P</a:t>
            </a:r>
            <a:r>
              <a:rPr b="1" lang="ca" sz="1900">
                <a:solidFill>
                  <a:srgbClr val="00B2E3"/>
                </a:solidFill>
                <a:latin typeface="Albert Sans"/>
                <a:ea typeface="Albert Sans"/>
                <a:cs typeface="Albert Sans"/>
                <a:sym typeface="Albert Sans"/>
              </a:rPr>
              <a:t>a</a:t>
            </a:r>
            <a:r>
              <a:rPr b="1" i="0" lang="ca" sz="1900" u="none" cap="none" strike="noStrike">
                <a:solidFill>
                  <a:srgbClr val="00B2E3"/>
                </a:solidFill>
                <a:latin typeface="Albert Sans"/>
                <a:ea typeface="Albert Sans"/>
                <a:cs typeface="Albert Sans"/>
                <a:sym typeface="Albert Sans"/>
              </a:rPr>
              <a:t>ra l</a:t>
            </a:r>
            <a:r>
              <a:rPr b="1" lang="ca" sz="1900">
                <a:solidFill>
                  <a:srgbClr val="00B2E3"/>
                </a:solidFill>
                <a:latin typeface="Albert Sans"/>
                <a:ea typeface="Albert Sans"/>
                <a:cs typeface="Albert Sans"/>
                <a:sym typeface="Albert Sans"/>
              </a:rPr>
              <a:t>e</a:t>
            </a:r>
            <a:r>
              <a:rPr b="1" i="0" lang="ca" sz="1900" u="none" cap="none" strike="noStrike">
                <a:solidFill>
                  <a:srgbClr val="00B2E3"/>
                </a:solidFill>
                <a:latin typeface="Albert Sans"/>
                <a:ea typeface="Albert Sans"/>
                <a:cs typeface="Albert Sans"/>
                <a:sym typeface="Albert Sans"/>
              </a:rPr>
              <a:t>er</a:t>
            </a:r>
            <a:r>
              <a:rPr b="1" lang="ca" sz="1900">
                <a:solidFill>
                  <a:srgbClr val="00B2E3"/>
                </a:solidFill>
                <a:latin typeface="Albert Sans"/>
                <a:ea typeface="Albert Sans"/>
                <a:cs typeface="Albert Sans"/>
                <a:sym typeface="Albert Sans"/>
              </a:rPr>
              <a:t> </a:t>
            </a:r>
            <a:r>
              <a:rPr b="1" i="0" lang="ca" sz="1900" u="none" cap="none" strike="noStrike">
                <a:solidFill>
                  <a:srgbClr val="00B2E3"/>
                </a:solidFill>
                <a:latin typeface="Albert Sans"/>
                <a:ea typeface="Albert Sans"/>
                <a:cs typeface="Albert Sans"/>
                <a:sym typeface="Albert Sans"/>
              </a:rPr>
              <a:t>un </a:t>
            </a:r>
            <a:r>
              <a:rPr b="1" lang="ca" sz="1900">
                <a:solidFill>
                  <a:srgbClr val="00B2E3"/>
                </a:solidFill>
                <a:latin typeface="Albert Sans"/>
                <a:ea typeface="Albert Sans"/>
                <a:cs typeface="Albert Sans"/>
                <a:sym typeface="Albert Sans"/>
              </a:rPr>
              <a:t>poco</a:t>
            </a:r>
            <a:r>
              <a:rPr b="1" i="0" lang="ca" sz="1900" u="none" cap="none" strike="noStrike">
                <a:solidFill>
                  <a:srgbClr val="00B2E3"/>
                </a:solidFill>
                <a:latin typeface="Albert Sans"/>
                <a:ea typeface="Albert Sans"/>
                <a:cs typeface="Albert Sans"/>
                <a:sym typeface="Albert Sans"/>
              </a:rPr>
              <a:t> cada d</a:t>
            </a:r>
            <a:r>
              <a:rPr b="1" lang="ca" sz="1900">
                <a:solidFill>
                  <a:srgbClr val="00B2E3"/>
                </a:solidFill>
                <a:latin typeface="Albert Sans"/>
                <a:ea typeface="Albert Sans"/>
                <a:cs typeface="Albert Sans"/>
                <a:sym typeface="Albert Sans"/>
              </a:rPr>
              <a:t>í</a:t>
            </a:r>
            <a:r>
              <a:rPr b="1" i="0" lang="ca" sz="1900" u="none" cap="none" strike="noStrike">
                <a:solidFill>
                  <a:srgbClr val="00B2E3"/>
                </a:solidFill>
                <a:latin typeface="Albert Sans"/>
                <a:ea typeface="Albert Sans"/>
                <a:cs typeface="Albert Sans"/>
                <a:sym typeface="Albert Sans"/>
              </a:rPr>
              <a:t>a </a:t>
            </a:r>
            <a:endParaRPr b="1" i="0" sz="1700" u="none" cap="none" strike="noStrike">
              <a:solidFill>
                <a:srgbClr val="00B2E3"/>
              </a:solidFill>
              <a:latin typeface="Albert Sans"/>
              <a:ea typeface="Albert Sans"/>
              <a:cs typeface="Albert Sans"/>
              <a:sym typeface="Albert Sans"/>
            </a:endParaRPr>
          </a:p>
        </p:txBody>
      </p:sp>
      <p:sp>
        <p:nvSpPr>
          <p:cNvPr id="266" name="Google Shape;266;p39"/>
          <p:cNvSpPr/>
          <p:nvPr/>
        </p:nvSpPr>
        <p:spPr>
          <a:xfrm>
            <a:off x="707800" y="1629593"/>
            <a:ext cx="2126400" cy="249600"/>
          </a:xfrm>
          <a:prstGeom prst="rect">
            <a:avLst/>
          </a:prstGeom>
          <a:noFill/>
          <a:ln>
            <a:noFill/>
          </a:ln>
        </p:spPr>
        <p:txBody>
          <a:bodyPr anchorCtr="0" anchor="t"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200"/>
              <a:buFont typeface="Calibri"/>
              <a:buNone/>
            </a:pPr>
            <a:r>
              <a:rPr b="0" i="0" lang="ca" sz="1600" u="none" cap="none" strike="noStrike">
                <a:solidFill>
                  <a:srgbClr val="000000"/>
                </a:solidFill>
                <a:latin typeface="Albert Sans SemiBold"/>
                <a:ea typeface="Albert Sans SemiBold"/>
                <a:cs typeface="Albert Sans SemiBold"/>
                <a:sym typeface="Albert Sans SemiBold"/>
              </a:rPr>
              <a:t>Novel</a:t>
            </a:r>
            <a:r>
              <a:rPr lang="ca" sz="1600">
                <a:latin typeface="Albert Sans SemiBold"/>
                <a:ea typeface="Albert Sans SemiBold"/>
                <a:cs typeface="Albert Sans SemiBold"/>
                <a:sym typeface="Albert Sans SemiBold"/>
              </a:rPr>
              <a:t>a</a:t>
            </a:r>
            <a:r>
              <a:rPr b="0" i="0" lang="ca" sz="1600" u="none" cap="none" strike="noStrike">
                <a:solidFill>
                  <a:srgbClr val="000000"/>
                </a:solidFill>
                <a:latin typeface="Albert Sans SemiBold"/>
                <a:ea typeface="Albert Sans SemiBold"/>
                <a:cs typeface="Albert Sans SemiBold"/>
                <a:sym typeface="Albert Sans SemiBold"/>
              </a:rPr>
              <a:t>s</a:t>
            </a:r>
            <a:endParaRPr b="0" i="0" sz="1400" u="none" cap="none" strike="noStrike">
              <a:solidFill>
                <a:srgbClr val="000000"/>
              </a:solidFill>
              <a:latin typeface="Albert Sans SemiBold"/>
              <a:ea typeface="Albert Sans SemiBold"/>
              <a:cs typeface="Albert Sans SemiBold"/>
              <a:sym typeface="Albert Sans SemiBold"/>
            </a:endParaRPr>
          </a:p>
        </p:txBody>
      </p:sp>
      <p:sp>
        <p:nvSpPr>
          <p:cNvPr id="267" name="Google Shape;267;p39"/>
          <p:cNvSpPr/>
          <p:nvPr/>
        </p:nvSpPr>
        <p:spPr>
          <a:xfrm>
            <a:off x="3787594" y="268013"/>
            <a:ext cx="5293200" cy="48048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sp>
        <p:nvSpPr>
          <p:cNvPr id="268" name="Google Shape;268;p39"/>
          <p:cNvSpPr/>
          <p:nvPr/>
        </p:nvSpPr>
        <p:spPr>
          <a:xfrm>
            <a:off x="212700" y="2506519"/>
            <a:ext cx="5293200" cy="25665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pic>
        <p:nvPicPr>
          <p:cNvPr id="269" name="Google Shape;269;p39"/>
          <p:cNvPicPr preferRelativeResize="0"/>
          <p:nvPr/>
        </p:nvPicPr>
        <p:blipFill>
          <a:blip r:embed="rId4">
            <a:alphaModFix/>
          </a:blip>
          <a:stretch>
            <a:fillRect/>
          </a:stretch>
        </p:blipFill>
        <p:spPr>
          <a:xfrm>
            <a:off x="996637" y="2608238"/>
            <a:ext cx="1720200" cy="2362913"/>
          </a:xfrm>
          <a:prstGeom prst="rect">
            <a:avLst/>
          </a:prstGeom>
          <a:noFill/>
          <a:ln>
            <a:noFill/>
          </a:ln>
        </p:spPr>
      </p:pic>
      <p:pic>
        <p:nvPicPr>
          <p:cNvPr id="270" name="Google Shape;270;p39"/>
          <p:cNvPicPr preferRelativeResize="0"/>
          <p:nvPr/>
        </p:nvPicPr>
        <p:blipFill>
          <a:blip r:embed="rId5">
            <a:alphaModFix/>
          </a:blip>
          <a:stretch>
            <a:fillRect/>
          </a:stretch>
        </p:blipFill>
        <p:spPr>
          <a:xfrm>
            <a:off x="6598088" y="717281"/>
            <a:ext cx="2126476" cy="3246515"/>
          </a:xfrm>
          <a:prstGeom prst="rect">
            <a:avLst/>
          </a:prstGeom>
          <a:noFill/>
          <a:ln>
            <a:noFill/>
          </a:ln>
        </p:spPr>
      </p:pic>
      <p:pic>
        <p:nvPicPr>
          <p:cNvPr id="271" name="Google Shape;271;p39"/>
          <p:cNvPicPr preferRelativeResize="0"/>
          <p:nvPr/>
        </p:nvPicPr>
        <p:blipFill>
          <a:blip r:embed="rId6">
            <a:alphaModFix/>
          </a:blip>
          <a:stretch>
            <a:fillRect/>
          </a:stretch>
        </p:blipFill>
        <p:spPr>
          <a:xfrm>
            <a:off x="3787593" y="767231"/>
            <a:ext cx="2126475" cy="319656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40"/>
          <p:cNvPicPr preferRelativeResize="0"/>
          <p:nvPr/>
        </p:nvPicPr>
        <p:blipFill rotWithShape="1">
          <a:blip r:embed="rId3">
            <a:alphaModFix/>
          </a:blip>
          <a:srcRect b="0" l="0" r="0" t="0"/>
          <a:stretch/>
        </p:blipFill>
        <p:spPr>
          <a:xfrm>
            <a:off x="0" y="0"/>
            <a:ext cx="9137501" cy="5143499"/>
          </a:xfrm>
          <a:prstGeom prst="rect">
            <a:avLst/>
          </a:prstGeom>
          <a:noFill/>
          <a:ln>
            <a:noFill/>
          </a:ln>
        </p:spPr>
      </p:pic>
      <p:sp>
        <p:nvSpPr>
          <p:cNvPr id="277" name="Google Shape;277;p40"/>
          <p:cNvSpPr/>
          <p:nvPr/>
        </p:nvSpPr>
        <p:spPr>
          <a:xfrm>
            <a:off x="496644" y="306361"/>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8" name="Google Shape;278;p40"/>
          <p:cNvSpPr/>
          <p:nvPr/>
        </p:nvSpPr>
        <p:spPr>
          <a:xfrm>
            <a:off x="741581" y="428569"/>
            <a:ext cx="2058900" cy="6129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200"/>
              <a:buFont typeface="Raleway"/>
              <a:buNone/>
            </a:pPr>
            <a:r>
              <a:rPr b="1" lang="ca" sz="1900">
                <a:solidFill>
                  <a:srgbClr val="00B2E3"/>
                </a:solidFill>
                <a:latin typeface="Albert Sans"/>
                <a:ea typeface="Albert Sans"/>
                <a:cs typeface="Albert Sans"/>
                <a:sym typeface="Albert Sans"/>
              </a:rPr>
              <a:t>Para leer juntos y comentarlos</a:t>
            </a:r>
            <a:endParaRPr sz="1100">
              <a:solidFill>
                <a:schemeClr val="dk1"/>
              </a:solidFill>
            </a:endParaRPr>
          </a:p>
          <a:p>
            <a:pPr indent="0" lvl="0" marL="0" marR="0" rtl="0" algn="ctr">
              <a:lnSpc>
                <a:spcPct val="100000"/>
              </a:lnSpc>
              <a:spcBef>
                <a:spcPts val="0"/>
              </a:spcBef>
              <a:spcAft>
                <a:spcPts val="0"/>
              </a:spcAft>
              <a:buClr>
                <a:srgbClr val="000000"/>
              </a:buClr>
              <a:buSzPts val="1200"/>
              <a:buFont typeface="Raleway"/>
              <a:buNone/>
            </a:pPr>
            <a:r>
              <a:rPr b="1" i="0" lang="ca" sz="1900" u="none" cap="none" strike="noStrike">
                <a:solidFill>
                  <a:srgbClr val="00B2E3"/>
                </a:solidFill>
                <a:latin typeface="Albert Sans"/>
                <a:ea typeface="Albert Sans"/>
                <a:cs typeface="Albert Sans"/>
                <a:sym typeface="Albert Sans"/>
              </a:rPr>
              <a:t> </a:t>
            </a:r>
            <a:endParaRPr b="1" i="0" sz="1700" u="none" cap="none" strike="noStrike">
              <a:solidFill>
                <a:srgbClr val="00B2E3"/>
              </a:solidFill>
              <a:latin typeface="Albert Sans"/>
              <a:ea typeface="Albert Sans"/>
              <a:cs typeface="Albert Sans"/>
              <a:sym typeface="Albert Sans"/>
            </a:endParaRPr>
          </a:p>
        </p:txBody>
      </p:sp>
      <p:sp>
        <p:nvSpPr>
          <p:cNvPr id="279" name="Google Shape;279;p40"/>
          <p:cNvSpPr/>
          <p:nvPr/>
        </p:nvSpPr>
        <p:spPr>
          <a:xfrm>
            <a:off x="707831" y="1191190"/>
            <a:ext cx="2126400" cy="10266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200"/>
              <a:buFont typeface="Calibri"/>
              <a:buNone/>
            </a:pPr>
            <a:r>
              <a:rPr lang="ca" sz="1600">
                <a:solidFill>
                  <a:schemeClr val="dk1"/>
                </a:solidFill>
                <a:latin typeface="Albert Sans SemiBold"/>
                <a:ea typeface="Albert Sans SemiBold"/>
                <a:cs typeface="Albert Sans SemiBold"/>
                <a:sym typeface="Albert Sans SemiBold"/>
              </a:rPr>
              <a:t>Álbumes ilustrados</a:t>
            </a:r>
            <a:endParaRPr sz="1600">
              <a:solidFill>
                <a:schemeClr val="dk1"/>
              </a:solidFill>
              <a:latin typeface="Albert Sans SemiBold"/>
              <a:ea typeface="Albert Sans SemiBold"/>
              <a:cs typeface="Albert Sans SemiBold"/>
              <a:sym typeface="Albert Sans SemiBold"/>
            </a:endParaRPr>
          </a:p>
          <a:p>
            <a:pPr indent="0" lvl="0" marL="0" rtl="0" algn="ctr">
              <a:spcBef>
                <a:spcPts val="0"/>
              </a:spcBef>
              <a:spcAft>
                <a:spcPts val="0"/>
              </a:spcAft>
              <a:buClr>
                <a:schemeClr val="dk1"/>
              </a:buClr>
              <a:buSzPts val="1200"/>
              <a:buFont typeface="Calibri"/>
              <a:buNone/>
            </a:pPr>
            <a:r>
              <a:rPr lang="ca" sz="1600">
                <a:solidFill>
                  <a:schemeClr val="dk1"/>
                </a:solidFill>
                <a:latin typeface="Albert Sans SemiBold"/>
                <a:ea typeface="Albert Sans SemiBold"/>
                <a:cs typeface="Albert Sans SemiBold"/>
                <a:sym typeface="Albert Sans SemiBold"/>
              </a:rPr>
              <a:t>Cuentos ilustrados</a:t>
            </a:r>
            <a:endParaRPr sz="1600">
              <a:solidFill>
                <a:schemeClr val="dk1"/>
              </a:solidFill>
              <a:latin typeface="Albert Sans SemiBold"/>
              <a:ea typeface="Albert Sans SemiBold"/>
              <a:cs typeface="Albert Sans SemiBold"/>
              <a:sym typeface="Albert Sans SemiBold"/>
            </a:endParaRPr>
          </a:p>
          <a:p>
            <a:pPr indent="0" lvl="0" marL="0" rtl="0" algn="ctr">
              <a:spcBef>
                <a:spcPts val="0"/>
              </a:spcBef>
              <a:spcAft>
                <a:spcPts val="0"/>
              </a:spcAft>
              <a:buClr>
                <a:schemeClr val="dk1"/>
              </a:buClr>
              <a:buSzPts val="1200"/>
              <a:buFont typeface="Calibri"/>
              <a:buNone/>
            </a:pPr>
            <a:r>
              <a:rPr lang="ca" sz="1600">
                <a:solidFill>
                  <a:schemeClr val="dk1"/>
                </a:solidFill>
                <a:latin typeface="Albert Sans SemiBold"/>
                <a:ea typeface="Albert Sans SemiBold"/>
                <a:cs typeface="Albert Sans SemiBold"/>
                <a:sym typeface="Albert Sans SemiBold"/>
              </a:rPr>
              <a:t>Recopilaciones de cuentos</a:t>
            </a:r>
            <a:endParaRPr sz="1600">
              <a:solidFill>
                <a:schemeClr val="dk1"/>
              </a:solidFill>
              <a:latin typeface="Albert Sans SemiBold"/>
              <a:ea typeface="Albert Sans SemiBold"/>
              <a:cs typeface="Albert Sans SemiBold"/>
              <a:sym typeface="Albert Sans SemiBold"/>
            </a:endParaRPr>
          </a:p>
          <a:p>
            <a:pPr indent="0" lvl="0" marL="0" marR="0" rtl="0" algn="ctr">
              <a:lnSpc>
                <a:spcPct val="100000"/>
              </a:lnSpc>
              <a:spcBef>
                <a:spcPts val="0"/>
              </a:spcBef>
              <a:spcAft>
                <a:spcPts val="0"/>
              </a:spcAft>
              <a:buClr>
                <a:srgbClr val="000000"/>
              </a:buClr>
              <a:buSzPts val="1200"/>
              <a:buFont typeface="Calibri"/>
              <a:buNone/>
            </a:pPr>
            <a:r>
              <a:t/>
            </a:r>
            <a:endParaRPr sz="1600">
              <a:latin typeface="Albert Sans SemiBold"/>
              <a:ea typeface="Albert Sans SemiBold"/>
              <a:cs typeface="Albert Sans SemiBold"/>
              <a:sym typeface="Albert Sans SemiBold"/>
            </a:endParaRPr>
          </a:p>
        </p:txBody>
      </p:sp>
      <p:sp>
        <p:nvSpPr>
          <p:cNvPr id="280" name="Google Shape;280;p40"/>
          <p:cNvSpPr/>
          <p:nvPr/>
        </p:nvSpPr>
        <p:spPr>
          <a:xfrm>
            <a:off x="3787594" y="268013"/>
            <a:ext cx="5293200" cy="48048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sp>
        <p:nvSpPr>
          <p:cNvPr id="281" name="Google Shape;281;p40"/>
          <p:cNvSpPr/>
          <p:nvPr/>
        </p:nvSpPr>
        <p:spPr>
          <a:xfrm>
            <a:off x="212700" y="2506519"/>
            <a:ext cx="5293200" cy="25665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pic>
        <p:nvPicPr>
          <p:cNvPr id="282" name="Google Shape;282;p40"/>
          <p:cNvPicPr preferRelativeResize="0"/>
          <p:nvPr/>
        </p:nvPicPr>
        <p:blipFill>
          <a:blip r:embed="rId4">
            <a:alphaModFix/>
          </a:blip>
          <a:stretch>
            <a:fillRect/>
          </a:stretch>
        </p:blipFill>
        <p:spPr>
          <a:xfrm>
            <a:off x="943162" y="2506519"/>
            <a:ext cx="1803844" cy="2457562"/>
          </a:xfrm>
          <a:prstGeom prst="rect">
            <a:avLst/>
          </a:prstGeom>
          <a:noFill/>
          <a:ln>
            <a:noFill/>
          </a:ln>
        </p:spPr>
      </p:pic>
      <p:pic>
        <p:nvPicPr>
          <p:cNvPr id="283" name="Google Shape;283;p40"/>
          <p:cNvPicPr preferRelativeResize="0"/>
          <p:nvPr/>
        </p:nvPicPr>
        <p:blipFill>
          <a:blip r:embed="rId5">
            <a:alphaModFix/>
          </a:blip>
          <a:stretch>
            <a:fillRect/>
          </a:stretch>
        </p:blipFill>
        <p:spPr>
          <a:xfrm>
            <a:off x="3731812" y="1358044"/>
            <a:ext cx="2180363" cy="3083963"/>
          </a:xfrm>
          <a:prstGeom prst="rect">
            <a:avLst/>
          </a:prstGeom>
          <a:noFill/>
          <a:ln>
            <a:noFill/>
          </a:ln>
        </p:spPr>
      </p:pic>
      <p:pic>
        <p:nvPicPr>
          <p:cNvPr id="284" name="Google Shape;284;p40"/>
          <p:cNvPicPr preferRelativeResize="0"/>
          <p:nvPr/>
        </p:nvPicPr>
        <p:blipFill>
          <a:blip r:embed="rId6">
            <a:alphaModFix/>
          </a:blip>
          <a:stretch>
            <a:fillRect/>
          </a:stretch>
        </p:blipFill>
        <p:spPr>
          <a:xfrm>
            <a:off x="6337472" y="306356"/>
            <a:ext cx="2393156" cy="244316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41"/>
          <p:cNvPicPr preferRelativeResize="0"/>
          <p:nvPr/>
        </p:nvPicPr>
        <p:blipFill rotWithShape="1">
          <a:blip r:embed="rId3">
            <a:alphaModFix/>
          </a:blip>
          <a:srcRect b="0" l="0" r="0" t="0"/>
          <a:stretch/>
        </p:blipFill>
        <p:spPr>
          <a:xfrm>
            <a:off x="0" y="0"/>
            <a:ext cx="9137501" cy="5143499"/>
          </a:xfrm>
          <a:prstGeom prst="rect">
            <a:avLst/>
          </a:prstGeom>
          <a:noFill/>
          <a:ln>
            <a:noFill/>
          </a:ln>
        </p:spPr>
      </p:pic>
      <p:sp>
        <p:nvSpPr>
          <p:cNvPr id="290" name="Google Shape;290;p41"/>
          <p:cNvSpPr/>
          <p:nvPr/>
        </p:nvSpPr>
        <p:spPr>
          <a:xfrm>
            <a:off x="496644" y="306361"/>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1" name="Google Shape;291;p41"/>
          <p:cNvSpPr/>
          <p:nvPr/>
        </p:nvSpPr>
        <p:spPr>
          <a:xfrm>
            <a:off x="741544" y="524794"/>
            <a:ext cx="2058900" cy="6129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200"/>
              <a:buFont typeface="Raleway"/>
              <a:buNone/>
            </a:pPr>
            <a:r>
              <a:rPr b="1" lang="ca" sz="1900">
                <a:solidFill>
                  <a:srgbClr val="00B2E3"/>
                </a:solidFill>
                <a:latin typeface="Albert Sans"/>
                <a:ea typeface="Albert Sans"/>
                <a:cs typeface="Albert Sans"/>
                <a:sym typeface="Albert Sans"/>
              </a:rPr>
              <a:t>Para leer desde la curiosidad</a:t>
            </a:r>
            <a:endParaRPr sz="1100">
              <a:solidFill>
                <a:schemeClr val="dk1"/>
              </a:solidFill>
            </a:endParaRPr>
          </a:p>
          <a:p>
            <a:pPr indent="0" lvl="0" marL="0" marR="0" rtl="0" algn="ctr">
              <a:lnSpc>
                <a:spcPct val="100000"/>
              </a:lnSpc>
              <a:spcBef>
                <a:spcPts val="0"/>
              </a:spcBef>
              <a:spcAft>
                <a:spcPts val="0"/>
              </a:spcAft>
              <a:buClr>
                <a:srgbClr val="000000"/>
              </a:buClr>
              <a:buSzPts val="1200"/>
              <a:buFont typeface="Raleway"/>
              <a:buNone/>
            </a:pPr>
            <a:r>
              <a:t/>
            </a:r>
            <a:endParaRPr b="1" sz="1900">
              <a:solidFill>
                <a:srgbClr val="00B2E3"/>
              </a:solidFill>
              <a:latin typeface="Albert Sans"/>
              <a:ea typeface="Albert Sans"/>
              <a:cs typeface="Albert Sans"/>
              <a:sym typeface="Albert Sans"/>
            </a:endParaRPr>
          </a:p>
        </p:txBody>
      </p:sp>
      <p:sp>
        <p:nvSpPr>
          <p:cNvPr id="292" name="Google Shape;292;p41"/>
          <p:cNvSpPr/>
          <p:nvPr/>
        </p:nvSpPr>
        <p:spPr>
          <a:xfrm>
            <a:off x="707794" y="1238211"/>
            <a:ext cx="2126400" cy="8943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200"/>
              <a:buFont typeface="Calibri"/>
              <a:buNone/>
            </a:pPr>
            <a:r>
              <a:rPr lang="ca" sz="1600">
                <a:solidFill>
                  <a:schemeClr val="dk1"/>
                </a:solidFill>
                <a:latin typeface="Albert Sans SemiBold"/>
                <a:ea typeface="Albert Sans SemiBold"/>
                <a:cs typeface="Albert Sans SemiBold"/>
                <a:sym typeface="Albert Sans SemiBold"/>
              </a:rPr>
              <a:t>Libros de conocimientos</a:t>
            </a:r>
            <a:endParaRPr sz="1600">
              <a:solidFill>
                <a:schemeClr val="dk1"/>
              </a:solidFill>
              <a:latin typeface="Albert Sans SemiBold"/>
              <a:ea typeface="Albert Sans SemiBold"/>
              <a:cs typeface="Albert Sans SemiBold"/>
              <a:sym typeface="Albert Sans SemiBold"/>
            </a:endParaRPr>
          </a:p>
          <a:p>
            <a:pPr indent="0" lvl="0" marL="0" rtl="0" algn="ctr">
              <a:spcBef>
                <a:spcPts val="0"/>
              </a:spcBef>
              <a:spcAft>
                <a:spcPts val="0"/>
              </a:spcAft>
              <a:buClr>
                <a:schemeClr val="dk1"/>
              </a:buClr>
              <a:buSzPts val="1200"/>
              <a:buFont typeface="Calibri"/>
              <a:buNone/>
            </a:pPr>
            <a:r>
              <a:rPr lang="ca" sz="1600">
                <a:solidFill>
                  <a:schemeClr val="dk1"/>
                </a:solidFill>
                <a:latin typeface="Albert Sans SemiBold"/>
                <a:ea typeface="Albert Sans SemiBold"/>
                <a:cs typeface="Albert Sans SemiBold"/>
                <a:sym typeface="Albert Sans SemiBold"/>
              </a:rPr>
              <a:t>Revistas</a:t>
            </a:r>
            <a:endParaRPr sz="900">
              <a:solidFill>
                <a:schemeClr val="dk1"/>
              </a:solidFill>
            </a:endParaRPr>
          </a:p>
          <a:p>
            <a:pPr indent="0" lvl="0" marL="0" marR="0" rtl="0" algn="ctr">
              <a:lnSpc>
                <a:spcPct val="100000"/>
              </a:lnSpc>
              <a:spcBef>
                <a:spcPts val="0"/>
              </a:spcBef>
              <a:spcAft>
                <a:spcPts val="0"/>
              </a:spcAft>
              <a:buClr>
                <a:srgbClr val="000000"/>
              </a:buClr>
              <a:buSzPts val="1200"/>
              <a:buFont typeface="Calibri"/>
              <a:buNone/>
            </a:pPr>
            <a:r>
              <a:t/>
            </a:r>
            <a:endParaRPr sz="1600">
              <a:latin typeface="Albert Sans SemiBold"/>
              <a:ea typeface="Albert Sans SemiBold"/>
              <a:cs typeface="Albert Sans SemiBold"/>
              <a:sym typeface="Albert Sans SemiBold"/>
            </a:endParaRPr>
          </a:p>
        </p:txBody>
      </p:sp>
      <p:sp>
        <p:nvSpPr>
          <p:cNvPr id="293" name="Google Shape;293;p41"/>
          <p:cNvSpPr/>
          <p:nvPr/>
        </p:nvSpPr>
        <p:spPr>
          <a:xfrm>
            <a:off x="3787594" y="268013"/>
            <a:ext cx="5293200" cy="48048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sp>
        <p:nvSpPr>
          <p:cNvPr id="294" name="Google Shape;294;p41"/>
          <p:cNvSpPr/>
          <p:nvPr/>
        </p:nvSpPr>
        <p:spPr>
          <a:xfrm>
            <a:off x="212700" y="2506519"/>
            <a:ext cx="5293200" cy="25665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pic>
        <p:nvPicPr>
          <p:cNvPr id="295" name="Google Shape;295;p41"/>
          <p:cNvPicPr preferRelativeResize="0"/>
          <p:nvPr/>
        </p:nvPicPr>
        <p:blipFill>
          <a:blip r:embed="rId4">
            <a:alphaModFix/>
          </a:blip>
          <a:stretch>
            <a:fillRect/>
          </a:stretch>
        </p:blipFill>
        <p:spPr>
          <a:xfrm>
            <a:off x="970013" y="2506519"/>
            <a:ext cx="1864256" cy="2356820"/>
          </a:xfrm>
          <a:prstGeom prst="rect">
            <a:avLst/>
          </a:prstGeom>
          <a:noFill/>
          <a:ln>
            <a:noFill/>
          </a:ln>
        </p:spPr>
      </p:pic>
      <p:pic>
        <p:nvPicPr>
          <p:cNvPr id="296" name="Google Shape;296;p41"/>
          <p:cNvPicPr preferRelativeResize="0"/>
          <p:nvPr/>
        </p:nvPicPr>
        <p:blipFill>
          <a:blip r:embed="rId5">
            <a:alphaModFix/>
          </a:blip>
          <a:stretch>
            <a:fillRect/>
          </a:stretch>
        </p:blipFill>
        <p:spPr>
          <a:xfrm>
            <a:off x="3609112" y="524794"/>
            <a:ext cx="2058975" cy="2812813"/>
          </a:xfrm>
          <a:prstGeom prst="rect">
            <a:avLst/>
          </a:prstGeom>
          <a:noFill/>
          <a:ln>
            <a:noFill/>
          </a:ln>
        </p:spPr>
      </p:pic>
      <p:pic>
        <p:nvPicPr>
          <p:cNvPr id="297" name="Google Shape;297;p41"/>
          <p:cNvPicPr preferRelativeResize="0"/>
          <p:nvPr/>
        </p:nvPicPr>
        <p:blipFill>
          <a:blip r:embed="rId6">
            <a:alphaModFix/>
          </a:blip>
          <a:stretch>
            <a:fillRect/>
          </a:stretch>
        </p:blipFill>
        <p:spPr>
          <a:xfrm>
            <a:off x="6231750" y="1492116"/>
            <a:ext cx="2214563" cy="303609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42"/>
          <p:cNvPicPr preferRelativeResize="0"/>
          <p:nvPr/>
        </p:nvPicPr>
        <p:blipFill rotWithShape="1">
          <a:blip r:embed="rId3">
            <a:alphaModFix/>
          </a:blip>
          <a:srcRect b="0" l="0" r="0" t="0"/>
          <a:stretch/>
        </p:blipFill>
        <p:spPr>
          <a:xfrm>
            <a:off x="0" y="0"/>
            <a:ext cx="9137501" cy="5143499"/>
          </a:xfrm>
          <a:prstGeom prst="rect">
            <a:avLst/>
          </a:prstGeom>
          <a:noFill/>
          <a:ln>
            <a:noFill/>
          </a:ln>
        </p:spPr>
      </p:pic>
      <p:sp>
        <p:nvSpPr>
          <p:cNvPr id="303" name="Google Shape;303;p42"/>
          <p:cNvSpPr/>
          <p:nvPr/>
        </p:nvSpPr>
        <p:spPr>
          <a:xfrm>
            <a:off x="496644" y="306361"/>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4" name="Google Shape;304;p42"/>
          <p:cNvSpPr/>
          <p:nvPr/>
        </p:nvSpPr>
        <p:spPr>
          <a:xfrm>
            <a:off x="741563" y="567563"/>
            <a:ext cx="2058900" cy="6129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200"/>
              <a:buFont typeface="Raleway"/>
              <a:buNone/>
            </a:pPr>
            <a:r>
              <a:rPr b="1" lang="ca" sz="1900">
                <a:solidFill>
                  <a:srgbClr val="00B2E3"/>
                </a:solidFill>
                <a:latin typeface="Albert Sans"/>
                <a:ea typeface="Albert Sans"/>
                <a:cs typeface="Albert Sans"/>
                <a:sym typeface="Albert Sans"/>
              </a:rPr>
              <a:t>Para leer también las imágenes</a:t>
            </a:r>
            <a:endParaRPr sz="1100">
              <a:solidFill>
                <a:schemeClr val="dk1"/>
              </a:solidFill>
            </a:endParaRPr>
          </a:p>
          <a:p>
            <a:pPr indent="0" lvl="0" marL="0" marR="0" rtl="0" algn="ctr">
              <a:lnSpc>
                <a:spcPct val="100000"/>
              </a:lnSpc>
              <a:spcBef>
                <a:spcPts val="0"/>
              </a:spcBef>
              <a:spcAft>
                <a:spcPts val="0"/>
              </a:spcAft>
              <a:buClr>
                <a:srgbClr val="000000"/>
              </a:buClr>
              <a:buSzPts val="1200"/>
              <a:buFont typeface="Raleway"/>
              <a:buNone/>
            </a:pPr>
            <a:r>
              <a:t/>
            </a:r>
            <a:endParaRPr b="1" sz="1900">
              <a:solidFill>
                <a:srgbClr val="00B2E3"/>
              </a:solidFill>
              <a:latin typeface="Albert Sans"/>
              <a:ea typeface="Albert Sans"/>
              <a:cs typeface="Albert Sans"/>
              <a:sym typeface="Albert Sans"/>
            </a:endParaRPr>
          </a:p>
        </p:txBody>
      </p:sp>
      <p:sp>
        <p:nvSpPr>
          <p:cNvPr id="305" name="Google Shape;305;p42"/>
          <p:cNvSpPr/>
          <p:nvPr/>
        </p:nvSpPr>
        <p:spPr>
          <a:xfrm>
            <a:off x="707819" y="1405043"/>
            <a:ext cx="2126400" cy="2496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200"/>
              <a:buFont typeface="Raleway"/>
              <a:buNone/>
            </a:pPr>
            <a:r>
              <a:rPr lang="ca" sz="1600">
                <a:solidFill>
                  <a:schemeClr val="dk1"/>
                </a:solidFill>
                <a:latin typeface="Albert Sans SemiBold"/>
                <a:ea typeface="Albert Sans SemiBold"/>
                <a:cs typeface="Albert Sans SemiBold"/>
                <a:sym typeface="Albert Sans SemiBold"/>
              </a:rPr>
              <a:t>Álbumes ilustrados</a:t>
            </a:r>
            <a:endParaRPr sz="1600">
              <a:solidFill>
                <a:schemeClr val="dk1"/>
              </a:solidFill>
              <a:latin typeface="Albert Sans SemiBold"/>
              <a:ea typeface="Albert Sans SemiBold"/>
              <a:cs typeface="Albert Sans SemiBold"/>
              <a:sym typeface="Albert Sans SemiBold"/>
            </a:endParaRPr>
          </a:p>
          <a:p>
            <a:pPr indent="0" lvl="0" marL="0" rtl="0" algn="ctr">
              <a:spcBef>
                <a:spcPts val="0"/>
              </a:spcBef>
              <a:spcAft>
                <a:spcPts val="0"/>
              </a:spcAft>
              <a:buClr>
                <a:schemeClr val="dk1"/>
              </a:buClr>
              <a:buSzPts val="1200"/>
              <a:buFont typeface="Raleway"/>
              <a:buNone/>
            </a:pPr>
            <a:r>
              <a:rPr lang="ca" sz="1600">
                <a:solidFill>
                  <a:schemeClr val="dk1"/>
                </a:solidFill>
                <a:latin typeface="Albert Sans SemiBold"/>
                <a:ea typeface="Albert Sans SemiBold"/>
                <a:cs typeface="Albert Sans SemiBold"/>
                <a:sym typeface="Albert Sans SemiBold"/>
              </a:rPr>
              <a:t>Álbumes sin palabras</a:t>
            </a:r>
            <a:endParaRPr sz="1600">
              <a:solidFill>
                <a:schemeClr val="dk1"/>
              </a:solidFill>
              <a:latin typeface="Albert Sans SemiBold"/>
              <a:ea typeface="Albert Sans SemiBold"/>
              <a:cs typeface="Albert Sans SemiBold"/>
              <a:sym typeface="Albert Sans SemiBold"/>
            </a:endParaRPr>
          </a:p>
          <a:p>
            <a:pPr indent="0" lvl="0" marL="0" rtl="0" algn="ctr">
              <a:spcBef>
                <a:spcPts val="0"/>
              </a:spcBef>
              <a:spcAft>
                <a:spcPts val="0"/>
              </a:spcAft>
              <a:buClr>
                <a:schemeClr val="dk1"/>
              </a:buClr>
              <a:buSzPts val="1200"/>
              <a:buFont typeface="Raleway"/>
              <a:buNone/>
            </a:pPr>
            <a:r>
              <a:rPr lang="ca" sz="1600">
                <a:solidFill>
                  <a:schemeClr val="dk1"/>
                </a:solidFill>
                <a:latin typeface="Albert Sans SemiBold"/>
                <a:ea typeface="Albert Sans SemiBold"/>
                <a:cs typeface="Albert Sans SemiBold"/>
                <a:sym typeface="Albert Sans SemiBold"/>
              </a:rPr>
              <a:t>Cómics  </a:t>
            </a:r>
            <a:endParaRPr sz="1600">
              <a:latin typeface="Albert Sans SemiBold"/>
              <a:ea typeface="Albert Sans SemiBold"/>
              <a:cs typeface="Albert Sans SemiBold"/>
              <a:sym typeface="Albert Sans SemiBold"/>
            </a:endParaRPr>
          </a:p>
        </p:txBody>
      </p:sp>
      <p:sp>
        <p:nvSpPr>
          <p:cNvPr id="306" name="Google Shape;306;p42"/>
          <p:cNvSpPr/>
          <p:nvPr/>
        </p:nvSpPr>
        <p:spPr>
          <a:xfrm>
            <a:off x="3787594" y="268013"/>
            <a:ext cx="5293200" cy="48048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sp>
        <p:nvSpPr>
          <p:cNvPr id="307" name="Google Shape;307;p42"/>
          <p:cNvSpPr/>
          <p:nvPr/>
        </p:nvSpPr>
        <p:spPr>
          <a:xfrm>
            <a:off x="212700" y="2506519"/>
            <a:ext cx="5293200" cy="25665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pic>
        <p:nvPicPr>
          <p:cNvPr id="308" name="Google Shape;308;p42"/>
          <p:cNvPicPr preferRelativeResize="0"/>
          <p:nvPr/>
        </p:nvPicPr>
        <p:blipFill>
          <a:blip r:embed="rId4">
            <a:alphaModFix/>
          </a:blip>
          <a:stretch>
            <a:fillRect/>
          </a:stretch>
        </p:blipFill>
        <p:spPr>
          <a:xfrm>
            <a:off x="959072" y="2604241"/>
            <a:ext cx="1623956" cy="2170369"/>
          </a:xfrm>
          <a:prstGeom prst="rect">
            <a:avLst/>
          </a:prstGeom>
          <a:noFill/>
          <a:ln>
            <a:noFill/>
          </a:ln>
        </p:spPr>
      </p:pic>
      <p:pic>
        <p:nvPicPr>
          <p:cNvPr id="309" name="Google Shape;309;p42"/>
          <p:cNvPicPr preferRelativeResize="0"/>
          <p:nvPr/>
        </p:nvPicPr>
        <p:blipFill>
          <a:blip r:embed="rId5">
            <a:alphaModFix/>
          </a:blip>
          <a:stretch>
            <a:fillRect/>
          </a:stretch>
        </p:blipFill>
        <p:spPr>
          <a:xfrm>
            <a:off x="3182907" y="1178269"/>
            <a:ext cx="3131400" cy="2786962"/>
          </a:xfrm>
          <a:prstGeom prst="rect">
            <a:avLst/>
          </a:prstGeom>
          <a:noFill/>
          <a:ln>
            <a:noFill/>
          </a:ln>
        </p:spPr>
      </p:pic>
      <p:pic>
        <p:nvPicPr>
          <p:cNvPr id="310" name="Google Shape;310;p42"/>
          <p:cNvPicPr preferRelativeResize="0"/>
          <p:nvPr/>
        </p:nvPicPr>
        <p:blipFill>
          <a:blip r:embed="rId6">
            <a:alphaModFix/>
          </a:blip>
          <a:stretch>
            <a:fillRect/>
          </a:stretch>
        </p:blipFill>
        <p:spPr>
          <a:xfrm>
            <a:off x="6914194" y="742106"/>
            <a:ext cx="1709082" cy="334404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43"/>
          <p:cNvPicPr preferRelativeResize="0"/>
          <p:nvPr/>
        </p:nvPicPr>
        <p:blipFill rotWithShape="1">
          <a:blip r:embed="rId3">
            <a:alphaModFix/>
          </a:blip>
          <a:srcRect b="0" l="0" r="0" t="0"/>
          <a:stretch/>
        </p:blipFill>
        <p:spPr>
          <a:xfrm>
            <a:off x="0" y="0"/>
            <a:ext cx="9137501" cy="5143499"/>
          </a:xfrm>
          <a:prstGeom prst="rect">
            <a:avLst/>
          </a:prstGeom>
          <a:noFill/>
          <a:ln>
            <a:noFill/>
          </a:ln>
        </p:spPr>
      </p:pic>
      <p:sp>
        <p:nvSpPr>
          <p:cNvPr id="316" name="Google Shape;316;p43"/>
          <p:cNvSpPr/>
          <p:nvPr/>
        </p:nvSpPr>
        <p:spPr>
          <a:xfrm>
            <a:off x="496644" y="306361"/>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7" name="Google Shape;317;p43"/>
          <p:cNvSpPr/>
          <p:nvPr/>
        </p:nvSpPr>
        <p:spPr>
          <a:xfrm>
            <a:off x="741581" y="717281"/>
            <a:ext cx="2058900" cy="6129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200"/>
              <a:buFont typeface="Raleway"/>
              <a:buNone/>
            </a:pPr>
            <a:r>
              <a:rPr b="1" lang="ca" sz="1900">
                <a:solidFill>
                  <a:srgbClr val="00B2E3"/>
                </a:solidFill>
                <a:latin typeface="Albert Sans"/>
                <a:ea typeface="Albert Sans"/>
                <a:cs typeface="Albert Sans"/>
                <a:sym typeface="Albert Sans"/>
              </a:rPr>
              <a:t>Para leer cosas distintas</a:t>
            </a:r>
            <a:endParaRPr b="1" i="0" sz="1700" u="none" cap="none" strike="noStrike">
              <a:solidFill>
                <a:srgbClr val="00B2E3"/>
              </a:solidFill>
              <a:latin typeface="Albert Sans"/>
              <a:ea typeface="Albert Sans"/>
              <a:cs typeface="Albert Sans"/>
              <a:sym typeface="Albert Sans"/>
            </a:endParaRPr>
          </a:p>
        </p:txBody>
      </p:sp>
      <p:sp>
        <p:nvSpPr>
          <p:cNvPr id="318" name="Google Shape;318;p43"/>
          <p:cNvSpPr/>
          <p:nvPr/>
        </p:nvSpPr>
        <p:spPr>
          <a:xfrm>
            <a:off x="707813" y="1511971"/>
            <a:ext cx="2126400" cy="6129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200"/>
              <a:buFont typeface="Raleway"/>
              <a:buNone/>
            </a:pPr>
            <a:r>
              <a:rPr lang="ca" sz="1600">
                <a:solidFill>
                  <a:schemeClr val="dk1"/>
                </a:solidFill>
                <a:latin typeface="Albert Sans SemiBold"/>
                <a:ea typeface="Albert Sans SemiBold"/>
                <a:cs typeface="Albert Sans SemiBold"/>
                <a:sym typeface="Albert Sans SemiBold"/>
              </a:rPr>
              <a:t>Libros de poesía y teatro</a:t>
            </a:r>
            <a:endParaRPr sz="1100">
              <a:solidFill>
                <a:schemeClr val="dk1"/>
              </a:solidFill>
            </a:endParaRPr>
          </a:p>
          <a:p>
            <a:pPr indent="0" lvl="0" marL="0" marR="0" rtl="0" algn="ctr">
              <a:lnSpc>
                <a:spcPct val="100000"/>
              </a:lnSpc>
              <a:spcBef>
                <a:spcPts val="0"/>
              </a:spcBef>
              <a:spcAft>
                <a:spcPts val="0"/>
              </a:spcAft>
              <a:buClr>
                <a:srgbClr val="000000"/>
              </a:buClr>
              <a:buSzPts val="1200"/>
              <a:buFont typeface="Calibri"/>
              <a:buNone/>
            </a:pPr>
            <a:r>
              <a:t/>
            </a:r>
            <a:endParaRPr sz="1600">
              <a:latin typeface="Albert Sans SemiBold"/>
              <a:ea typeface="Albert Sans SemiBold"/>
              <a:cs typeface="Albert Sans SemiBold"/>
              <a:sym typeface="Albert Sans SemiBold"/>
            </a:endParaRPr>
          </a:p>
        </p:txBody>
      </p:sp>
      <p:sp>
        <p:nvSpPr>
          <p:cNvPr id="319" name="Google Shape;319;p43"/>
          <p:cNvSpPr/>
          <p:nvPr/>
        </p:nvSpPr>
        <p:spPr>
          <a:xfrm>
            <a:off x="3787594" y="268013"/>
            <a:ext cx="5293200" cy="48048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sp>
        <p:nvSpPr>
          <p:cNvPr id="320" name="Google Shape;320;p43"/>
          <p:cNvSpPr/>
          <p:nvPr/>
        </p:nvSpPr>
        <p:spPr>
          <a:xfrm>
            <a:off x="212700" y="2506519"/>
            <a:ext cx="5293200" cy="25665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pic>
        <p:nvPicPr>
          <p:cNvPr id="321" name="Google Shape;321;p43"/>
          <p:cNvPicPr preferRelativeResize="0"/>
          <p:nvPr/>
        </p:nvPicPr>
        <p:blipFill>
          <a:blip r:embed="rId4">
            <a:alphaModFix/>
          </a:blip>
          <a:stretch>
            <a:fillRect/>
          </a:stretch>
        </p:blipFill>
        <p:spPr>
          <a:xfrm>
            <a:off x="6258881" y="1017656"/>
            <a:ext cx="2126475" cy="2835300"/>
          </a:xfrm>
          <a:prstGeom prst="rect">
            <a:avLst/>
          </a:prstGeom>
          <a:noFill/>
          <a:ln>
            <a:noFill/>
          </a:ln>
        </p:spPr>
      </p:pic>
      <p:pic>
        <p:nvPicPr>
          <p:cNvPr id="322" name="Google Shape;322;p43"/>
          <p:cNvPicPr preferRelativeResize="0"/>
          <p:nvPr/>
        </p:nvPicPr>
        <p:blipFill>
          <a:blip r:embed="rId5">
            <a:alphaModFix/>
          </a:blip>
          <a:stretch>
            <a:fillRect/>
          </a:stretch>
        </p:blipFill>
        <p:spPr>
          <a:xfrm>
            <a:off x="3350419" y="1084313"/>
            <a:ext cx="2443163" cy="276864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44"/>
          <p:cNvPicPr preferRelativeResize="0"/>
          <p:nvPr/>
        </p:nvPicPr>
        <p:blipFill rotWithShape="1">
          <a:blip r:embed="rId3">
            <a:alphaModFix/>
          </a:blip>
          <a:srcRect b="0" l="0" r="0" t="0"/>
          <a:stretch/>
        </p:blipFill>
        <p:spPr>
          <a:xfrm>
            <a:off x="0" y="0"/>
            <a:ext cx="9137501" cy="5143499"/>
          </a:xfrm>
          <a:prstGeom prst="rect">
            <a:avLst/>
          </a:prstGeom>
          <a:noFill/>
          <a:ln>
            <a:noFill/>
          </a:ln>
        </p:spPr>
      </p:pic>
      <p:sp>
        <p:nvSpPr>
          <p:cNvPr id="328" name="Google Shape;328;p44"/>
          <p:cNvSpPr/>
          <p:nvPr/>
        </p:nvSpPr>
        <p:spPr>
          <a:xfrm>
            <a:off x="496644" y="306361"/>
            <a:ext cx="2548800" cy="2113200"/>
          </a:xfrm>
          <a:prstGeom prst="roundRect">
            <a:avLst>
              <a:gd fmla="val 6498"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9" name="Google Shape;329;p44"/>
          <p:cNvSpPr/>
          <p:nvPr/>
        </p:nvSpPr>
        <p:spPr>
          <a:xfrm>
            <a:off x="741581" y="717281"/>
            <a:ext cx="2058900" cy="6129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200"/>
              <a:buFont typeface="Raleway"/>
              <a:buNone/>
            </a:pPr>
            <a:r>
              <a:rPr b="1" lang="ca" sz="1900">
                <a:solidFill>
                  <a:srgbClr val="00B2E3"/>
                </a:solidFill>
                <a:latin typeface="Albert Sans"/>
                <a:ea typeface="Albert Sans"/>
                <a:cs typeface="Albert Sans"/>
                <a:sym typeface="Albert Sans"/>
              </a:rPr>
              <a:t>Para jugar</a:t>
            </a:r>
            <a:endParaRPr b="1" i="0" sz="1700" u="none" cap="none" strike="noStrike">
              <a:solidFill>
                <a:srgbClr val="00B2E3"/>
              </a:solidFill>
              <a:latin typeface="Albert Sans"/>
              <a:ea typeface="Albert Sans"/>
              <a:cs typeface="Albert Sans"/>
              <a:sym typeface="Albert Sans"/>
            </a:endParaRPr>
          </a:p>
        </p:txBody>
      </p:sp>
      <p:sp>
        <p:nvSpPr>
          <p:cNvPr id="330" name="Google Shape;330;p44"/>
          <p:cNvSpPr/>
          <p:nvPr/>
        </p:nvSpPr>
        <p:spPr>
          <a:xfrm>
            <a:off x="707800" y="1629593"/>
            <a:ext cx="2126400" cy="249600"/>
          </a:xfrm>
          <a:prstGeom prst="rect">
            <a:avLst/>
          </a:prstGeom>
          <a:noFill/>
          <a:ln>
            <a:noFill/>
          </a:ln>
        </p:spPr>
        <p:txBody>
          <a:bodyPr anchorCtr="0" anchor="t" bIns="34275" lIns="34275" spcFirstLastPara="1" rIns="34275" wrap="square" tIns="34275">
            <a:noAutofit/>
          </a:bodyPr>
          <a:lstStyle/>
          <a:p>
            <a:pPr indent="0" lvl="0" marL="0" rtl="0" algn="ctr">
              <a:spcBef>
                <a:spcPts val="0"/>
              </a:spcBef>
              <a:spcAft>
                <a:spcPts val="0"/>
              </a:spcAft>
              <a:buClr>
                <a:schemeClr val="dk1"/>
              </a:buClr>
              <a:buSzPts val="1200"/>
              <a:buFont typeface="Raleway"/>
              <a:buNone/>
            </a:pPr>
            <a:r>
              <a:rPr lang="ca" sz="1600">
                <a:solidFill>
                  <a:schemeClr val="dk1"/>
                </a:solidFill>
                <a:latin typeface="Albert Sans SemiBold"/>
                <a:ea typeface="Albert Sans SemiBold"/>
                <a:cs typeface="Albert Sans SemiBold"/>
                <a:sym typeface="Albert Sans SemiBold"/>
              </a:rPr>
              <a:t>Libros-juego</a:t>
            </a:r>
            <a:endParaRPr b="0" i="0" sz="1400" u="none" cap="none" strike="noStrike">
              <a:solidFill>
                <a:srgbClr val="000000"/>
              </a:solidFill>
              <a:latin typeface="Albert Sans SemiBold"/>
              <a:ea typeface="Albert Sans SemiBold"/>
              <a:cs typeface="Albert Sans SemiBold"/>
              <a:sym typeface="Albert Sans SemiBold"/>
            </a:endParaRPr>
          </a:p>
        </p:txBody>
      </p:sp>
      <p:sp>
        <p:nvSpPr>
          <p:cNvPr id="331" name="Google Shape;331;p44"/>
          <p:cNvSpPr/>
          <p:nvPr/>
        </p:nvSpPr>
        <p:spPr>
          <a:xfrm>
            <a:off x="3787594" y="268013"/>
            <a:ext cx="5293200" cy="48048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sp>
        <p:nvSpPr>
          <p:cNvPr id="332" name="Google Shape;332;p44"/>
          <p:cNvSpPr/>
          <p:nvPr/>
        </p:nvSpPr>
        <p:spPr>
          <a:xfrm>
            <a:off x="212700" y="2506519"/>
            <a:ext cx="5293200" cy="2566500"/>
          </a:xfrm>
          <a:prstGeom prst="rect">
            <a:avLst/>
          </a:prstGeom>
          <a:solidFill>
            <a:srgbClr val="A5C728"/>
          </a:solidFill>
          <a:ln cap="flat" cmpd="sng" w="9525">
            <a:solidFill>
              <a:srgbClr val="A5C72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pic>
        <p:nvPicPr>
          <p:cNvPr id="333" name="Google Shape;333;p44"/>
          <p:cNvPicPr preferRelativeResize="0"/>
          <p:nvPr/>
        </p:nvPicPr>
        <p:blipFill>
          <a:blip r:embed="rId4">
            <a:alphaModFix/>
          </a:blip>
          <a:stretch>
            <a:fillRect/>
          </a:stretch>
        </p:blipFill>
        <p:spPr>
          <a:xfrm>
            <a:off x="6009694" y="1196569"/>
            <a:ext cx="2257425" cy="2750344"/>
          </a:xfrm>
          <a:prstGeom prst="rect">
            <a:avLst/>
          </a:prstGeom>
          <a:noFill/>
          <a:ln>
            <a:noFill/>
          </a:ln>
        </p:spPr>
      </p:pic>
      <p:pic>
        <p:nvPicPr>
          <p:cNvPr id="334" name="Google Shape;334;p44"/>
          <p:cNvPicPr preferRelativeResize="0"/>
          <p:nvPr/>
        </p:nvPicPr>
        <p:blipFill>
          <a:blip r:embed="rId5">
            <a:alphaModFix/>
          </a:blip>
          <a:stretch>
            <a:fillRect/>
          </a:stretch>
        </p:blipFill>
        <p:spPr>
          <a:xfrm>
            <a:off x="3307697" y="1196569"/>
            <a:ext cx="2194857" cy="275034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5"/>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b="1" i="0" lang="ca" sz="3300" u="none" cap="none" strike="noStrike">
                <a:solidFill>
                  <a:srgbClr val="A5C728"/>
                </a:solidFill>
                <a:latin typeface="Albert Sans"/>
                <a:ea typeface="Albert Sans"/>
                <a:cs typeface="Albert Sans"/>
                <a:sym typeface="Albert Sans"/>
              </a:rPr>
              <a:t>A</a:t>
            </a:r>
            <a:r>
              <a:rPr b="1" lang="ca">
                <a:latin typeface="Albert Sans"/>
                <a:ea typeface="Albert Sans"/>
                <a:cs typeface="Albert Sans"/>
                <a:sym typeface="Albert Sans"/>
              </a:rPr>
              <a:t>ntes de leer</a:t>
            </a:r>
            <a:endParaRPr b="1">
              <a:latin typeface="Albert Sans"/>
              <a:ea typeface="Albert Sans"/>
              <a:cs typeface="Albert Sans"/>
              <a:sym typeface="Albert Sans"/>
            </a:endParaRPr>
          </a:p>
        </p:txBody>
      </p:sp>
      <p:cxnSp>
        <p:nvCxnSpPr>
          <p:cNvPr id="340" name="Google Shape;340;p45"/>
          <p:cNvCxnSpPr/>
          <p:nvPr/>
        </p:nvCxnSpPr>
        <p:spPr>
          <a:xfrm>
            <a:off x="676275" y="952500"/>
            <a:ext cx="7791600" cy="0"/>
          </a:xfrm>
          <a:prstGeom prst="straightConnector1">
            <a:avLst/>
          </a:prstGeom>
          <a:noFill/>
          <a:ln cap="flat" cmpd="sng" w="63500">
            <a:solidFill>
              <a:srgbClr val="A5C728"/>
            </a:solidFill>
            <a:prstDash val="solid"/>
            <a:miter lim="8000"/>
            <a:headEnd len="sm" w="sm" type="none"/>
            <a:tailEnd len="sm" w="sm" type="none"/>
          </a:ln>
        </p:spPr>
      </p:cxnSp>
      <p:sp>
        <p:nvSpPr>
          <p:cNvPr id="341" name="Google Shape;341;p45"/>
          <p:cNvSpPr/>
          <p:nvPr/>
        </p:nvSpPr>
        <p:spPr>
          <a:xfrm>
            <a:off x="2112949" y="1762125"/>
            <a:ext cx="4918200" cy="2062500"/>
          </a:xfrm>
          <a:prstGeom prst="roundRect">
            <a:avLst>
              <a:gd fmla="val 14952"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Qu</a:t>
            </a:r>
            <a:r>
              <a:rPr lang="ca" sz="1500">
                <a:solidFill>
                  <a:srgbClr val="A5C728"/>
                </a:solidFill>
                <a:latin typeface="Albert Sans SemiBold"/>
                <a:ea typeface="Albert Sans SemiBold"/>
                <a:cs typeface="Albert Sans SemiBold"/>
                <a:sym typeface="Albert Sans SemiBold"/>
              </a:rPr>
              <a:t>é</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tenemos que hacer</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antes de leer</a:t>
            </a:r>
            <a:r>
              <a:rPr b="0" i="0" lang="ca" sz="1500" u="none" cap="none" strike="noStrike">
                <a:solidFill>
                  <a:srgbClr val="A5C728"/>
                </a:solidFill>
                <a:latin typeface="Albert Sans SemiBold"/>
                <a:ea typeface="Albert Sans SemiBold"/>
                <a:cs typeface="Albert Sans SemiBold"/>
                <a:sym typeface="Albert Sans SemiBold"/>
              </a:rPr>
              <a:t> una obra?</a:t>
            </a:r>
            <a:endParaRPr b="0" i="0" sz="1100" u="none" cap="none" strike="noStrike">
              <a:solidFill>
                <a:srgbClr val="000000"/>
              </a:solidFill>
              <a:latin typeface="Albert Sans SemiBold"/>
              <a:ea typeface="Albert Sans SemiBold"/>
              <a:cs typeface="Albert Sans SemiBold"/>
              <a:sym typeface="Albert Sans SemiBold"/>
            </a:endParaRPr>
          </a:p>
        </p:txBody>
      </p:sp>
      <p:pic>
        <p:nvPicPr>
          <p:cNvPr descr="pasted-image.pdf" id="342" name="Google Shape;342;p45"/>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6"/>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b="1" i="0" lang="ca" sz="3300" u="none" cap="none" strike="noStrike">
                <a:solidFill>
                  <a:srgbClr val="A5C728"/>
                </a:solidFill>
                <a:latin typeface="Albert Sans"/>
                <a:ea typeface="Albert Sans"/>
                <a:cs typeface="Albert Sans"/>
                <a:sym typeface="Albert Sans"/>
              </a:rPr>
              <a:t>Durante la lectura</a:t>
            </a:r>
            <a:endParaRPr b="1">
              <a:latin typeface="Albert Sans"/>
              <a:ea typeface="Albert Sans"/>
              <a:cs typeface="Albert Sans"/>
              <a:sym typeface="Albert Sans"/>
            </a:endParaRPr>
          </a:p>
        </p:txBody>
      </p:sp>
      <p:cxnSp>
        <p:nvCxnSpPr>
          <p:cNvPr id="348" name="Google Shape;348;p46"/>
          <p:cNvCxnSpPr/>
          <p:nvPr/>
        </p:nvCxnSpPr>
        <p:spPr>
          <a:xfrm>
            <a:off x="676275" y="952500"/>
            <a:ext cx="7791600" cy="0"/>
          </a:xfrm>
          <a:prstGeom prst="straightConnector1">
            <a:avLst/>
          </a:prstGeom>
          <a:noFill/>
          <a:ln cap="flat" cmpd="sng" w="63500">
            <a:solidFill>
              <a:srgbClr val="A5C728"/>
            </a:solidFill>
            <a:prstDash val="solid"/>
            <a:miter lim="8000"/>
            <a:headEnd len="sm" w="sm" type="none"/>
            <a:tailEnd len="sm" w="sm" type="none"/>
          </a:ln>
        </p:spPr>
      </p:cxnSp>
      <p:sp>
        <p:nvSpPr>
          <p:cNvPr id="349" name="Google Shape;349;p46"/>
          <p:cNvSpPr/>
          <p:nvPr/>
        </p:nvSpPr>
        <p:spPr>
          <a:xfrm>
            <a:off x="264231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80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Qu</a:t>
            </a:r>
            <a:r>
              <a:rPr lang="ca" sz="1500">
                <a:solidFill>
                  <a:srgbClr val="A5C728"/>
                </a:solidFill>
                <a:latin typeface="Albert Sans SemiBold"/>
                <a:ea typeface="Albert Sans SemiBold"/>
                <a:cs typeface="Albert Sans SemiBold"/>
                <a:sym typeface="Albert Sans SemiBold"/>
              </a:rPr>
              <a:t>é</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tenemos que hacer</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cuando</a:t>
            </a:r>
            <a:r>
              <a:rPr b="0" i="0" lang="ca" sz="1500" u="none" cap="none" strike="noStrike">
                <a:solidFill>
                  <a:srgbClr val="A5C728"/>
                </a:solidFill>
                <a:latin typeface="Albert Sans SemiBold"/>
                <a:ea typeface="Albert Sans SemiBold"/>
                <a:cs typeface="Albert Sans SemiBold"/>
                <a:sym typeface="Albert Sans SemiBold"/>
              </a:rPr>
              <a:t> l</a:t>
            </a:r>
            <a:r>
              <a:rPr lang="ca" sz="1500">
                <a:solidFill>
                  <a:srgbClr val="A5C728"/>
                </a:solidFill>
                <a:latin typeface="Albert Sans SemiBold"/>
                <a:ea typeface="Albert Sans SemiBold"/>
                <a:cs typeface="Albert Sans SemiBold"/>
                <a:sym typeface="Albert Sans SemiBold"/>
              </a:rPr>
              <a:t>eemos</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con el niño/a</a:t>
            </a:r>
            <a:r>
              <a:rPr b="0" i="0" lang="ca" sz="1500" u="none" cap="none" strike="noStrike">
                <a:solidFill>
                  <a:srgbClr val="A5C728"/>
                </a:solidFill>
                <a:latin typeface="Albert Sans SemiBold"/>
                <a:ea typeface="Albert Sans SemiBold"/>
                <a:cs typeface="Albert Sans SemiBold"/>
                <a:sym typeface="Albert Sans SemiBold"/>
              </a:rPr>
              <a:t> un texto de ficción?</a:t>
            </a:r>
            <a:endParaRPr b="0" i="0" sz="1100" u="none" cap="none" strike="noStrike">
              <a:solidFill>
                <a:srgbClr val="000000"/>
              </a:solidFill>
              <a:latin typeface="Albert Sans SemiBold"/>
              <a:ea typeface="Albert Sans SemiBold"/>
              <a:cs typeface="Albert Sans SemiBold"/>
              <a:sym typeface="Albert Sans SemiBold"/>
            </a:endParaRPr>
          </a:p>
        </p:txBody>
      </p:sp>
      <p:sp>
        <p:nvSpPr>
          <p:cNvPr id="350" name="Google Shape;350;p46"/>
          <p:cNvSpPr/>
          <p:nvPr/>
        </p:nvSpPr>
        <p:spPr>
          <a:xfrm>
            <a:off x="466161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¿Cómo</a:t>
            </a:r>
            <a:r>
              <a:rPr b="0" i="0" lang="ca" sz="1500" u="none" cap="none" strike="noStrike">
                <a:solidFill>
                  <a:srgbClr val="A5C728"/>
                </a:solidFill>
                <a:latin typeface="Albert Sans SemiBold"/>
                <a:ea typeface="Albert Sans SemiBold"/>
                <a:cs typeface="Albert Sans SemiBold"/>
                <a:sym typeface="Albert Sans SemiBold"/>
              </a:rPr>
              <a:t> afront</a:t>
            </a:r>
            <a:r>
              <a:rPr lang="ca" sz="1500">
                <a:solidFill>
                  <a:srgbClr val="A5C728"/>
                </a:solidFill>
                <a:latin typeface="Albert Sans SemiBold"/>
                <a:ea typeface="Albert Sans SemiBold"/>
                <a:cs typeface="Albert Sans SemiBold"/>
                <a:sym typeface="Albert Sans SemiBold"/>
              </a:rPr>
              <a:t>a</a:t>
            </a:r>
            <a:r>
              <a:rPr b="0" i="0" lang="ca" sz="1500" u="none" cap="none" strike="noStrike">
                <a:solidFill>
                  <a:srgbClr val="A5C728"/>
                </a:solidFill>
                <a:latin typeface="Albert Sans SemiBold"/>
                <a:ea typeface="Albert Sans SemiBold"/>
                <a:cs typeface="Albert Sans SemiBold"/>
                <a:sym typeface="Albert Sans SemiBold"/>
              </a:rPr>
              <a:t>mos </a:t>
            </a:r>
            <a:r>
              <a:rPr lang="ca" sz="1500">
                <a:solidFill>
                  <a:srgbClr val="A5C728"/>
                </a:solidFill>
                <a:latin typeface="Albert Sans SemiBold"/>
                <a:ea typeface="Albert Sans SemiBold"/>
                <a:cs typeface="Albert Sans SemiBold"/>
                <a:sym typeface="Albert Sans SemiBold"/>
              </a:rPr>
              <a:t>los</a:t>
            </a:r>
            <a:r>
              <a:rPr b="0" i="0" lang="ca" sz="1500" u="none" cap="none" strike="noStrike">
                <a:solidFill>
                  <a:srgbClr val="A5C728"/>
                </a:solidFill>
                <a:latin typeface="Albert Sans SemiBold"/>
                <a:ea typeface="Albert Sans SemiBold"/>
                <a:cs typeface="Albert Sans SemiBold"/>
                <a:sym typeface="Albert Sans SemiBold"/>
              </a:rPr>
              <a:t> textos de no-ficció</a:t>
            </a:r>
            <a:r>
              <a:rPr lang="ca" sz="1500">
                <a:solidFill>
                  <a:srgbClr val="A5C728"/>
                </a:solidFill>
                <a:latin typeface="Albert Sans SemiBold"/>
                <a:ea typeface="Albert Sans SemiBold"/>
                <a:cs typeface="Albert Sans SemiBold"/>
                <a:sym typeface="Albert Sans SemiBold"/>
              </a:rPr>
              <a:t>n</a:t>
            </a:r>
            <a:r>
              <a:rPr b="0" i="0" lang="ca" sz="1500" u="none" cap="none" strike="noStrike">
                <a:solidFill>
                  <a:srgbClr val="A5C728"/>
                </a:solidFill>
                <a:latin typeface="Albert Sans SemiBold"/>
                <a:ea typeface="Albert Sans SemiBold"/>
                <a:cs typeface="Albert Sans SemiBold"/>
                <a:sym typeface="Albert Sans SemiBold"/>
              </a:rPr>
              <a:t>?</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p:txBody>
      </p:sp>
      <p:pic>
        <p:nvPicPr>
          <p:cNvPr descr="pasted-image.pdf" id="351" name="Google Shape;351;p46"/>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7"/>
          <p:cNvSpPr txBox="1"/>
          <p:nvPr>
            <p:ph type="title"/>
          </p:nvPr>
        </p:nvSpPr>
        <p:spPr>
          <a:xfrm>
            <a:off x="628650" y="83344"/>
            <a:ext cx="6801600" cy="994200"/>
          </a:xfrm>
          <a:prstGeom prst="rect">
            <a:avLst/>
          </a:prstGeom>
          <a:noFill/>
          <a:ln>
            <a:noFill/>
          </a:ln>
        </p:spPr>
        <p:txBody>
          <a:bodyPr anchorCtr="0" anchor="ctr" bIns="34275" lIns="34275" spcFirstLastPara="1" rIns="34275" wrap="square" tIns="34275">
            <a:normAutofit/>
          </a:bodyPr>
          <a:lstStyle/>
          <a:p>
            <a:pPr indent="0" lvl="0" marL="0" marR="0" rtl="0" algn="l">
              <a:lnSpc>
                <a:spcPct val="90000"/>
              </a:lnSpc>
              <a:spcBef>
                <a:spcPts val="0"/>
              </a:spcBef>
              <a:spcAft>
                <a:spcPts val="0"/>
              </a:spcAft>
              <a:buClr>
                <a:srgbClr val="FF9015"/>
              </a:buClr>
              <a:buSzPts val="3300"/>
              <a:buFont typeface="Arial"/>
              <a:buNone/>
            </a:pPr>
            <a:r>
              <a:rPr b="1" lang="ca">
                <a:solidFill>
                  <a:srgbClr val="FF9015"/>
                </a:solidFill>
                <a:latin typeface="Albert Sans"/>
                <a:ea typeface="Albert Sans"/>
                <a:cs typeface="Albert Sans"/>
                <a:sym typeface="Albert Sans"/>
              </a:rPr>
              <a:t>Y qué hacemos si…</a:t>
            </a:r>
            <a:endParaRPr b="1">
              <a:latin typeface="Albert Sans"/>
              <a:ea typeface="Albert Sans"/>
              <a:cs typeface="Albert Sans"/>
              <a:sym typeface="Albert Sans"/>
            </a:endParaRPr>
          </a:p>
        </p:txBody>
      </p:sp>
      <p:cxnSp>
        <p:nvCxnSpPr>
          <p:cNvPr id="357" name="Google Shape;357;p47"/>
          <p:cNvCxnSpPr/>
          <p:nvPr/>
        </p:nvCxnSpPr>
        <p:spPr>
          <a:xfrm>
            <a:off x="676275" y="952500"/>
            <a:ext cx="7791600" cy="0"/>
          </a:xfrm>
          <a:prstGeom prst="straightConnector1">
            <a:avLst/>
          </a:prstGeom>
          <a:noFill/>
          <a:ln cap="flat" cmpd="sng" w="63500">
            <a:solidFill>
              <a:srgbClr val="FF9015"/>
            </a:solidFill>
            <a:prstDash val="solid"/>
            <a:miter lim="8000"/>
            <a:headEnd len="sm" w="sm" type="none"/>
            <a:tailEnd len="sm" w="sm" type="none"/>
          </a:ln>
        </p:spPr>
      </p:cxnSp>
      <p:sp>
        <p:nvSpPr>
          <p:cNvPr id="358" name="Google Shape;358;p47"/>
          <p:cNvSpPr/>
          <p:nvPr/>
        </p:nvSpPr>
        <p:spPr>
          <a:xfrm>
            <a:off x="676275" y="1190625"/>
            <a:ext cx="3829500" cy="3621000"/>
          </a:xfrm>
          <a:prstGeom prst="roundRect">
            <a:avLst>
              <a:gd fmla="val 2759" name="adj"/>
            </a:avLst>
          </a:prstGeom>
          <a:solidFill>
            <a:srgbClr val="F5EEDC"/>
          </a:solidFill>
          <a:ln>
            <a:noFill/>
          </a:ln>
        </p:spPr>
        <p:txBody>
          <a:bodyPr anchorCtr="0" anchor="ctr" bIns="34275" lIns="34275" spcFirstLastPara="1" rIns="34275" wrap="square" tIns="34275">
            <a:noAutofit/>
          </a:bodyPr>
          <a:lstStyle/>
          <a:p>
            <a:pPr indent="-177800" lvl="0" marL="406400" marR="0" rtl="0" algn="l">
              <a:lnSpc>
                <a:spcPct val="90000"/>
              </a:lnSpc>
              <a:spcBef>
                <a:spcPts val="0"/>
              </a:spcBef>
              <a:spcAft>
                <a:spcPts val="0"/>
              </a:spcAft>
              <a:buClr>
                <a:srgbClr val="FF9015"/>
              </a:buClr>
              <a:buSzPts val="1200"/>
              <a:buFont typeface="Albert Sans SemiBold"/>
              <a:buChar char="✦"/>
            </a:pPr>
            <a:r>
              <a:rPr lang="ca" sz="1500">
                <a:latin typeface="Albert Sans SemiBold"/>
                <a:ea typeface="Albert Sans SemiBold"/>
                <a:cs typeface="Albert Sans SemiBold"/>
                <a:sym typeface="Albert Sans SemiBold"/>
              </a:rPr>
              <a:t>El niño/a </a:t>
            </a:r>
            <a:r>
              <a:rPr b="0" i="0" lang="ca" sz="1500" u="none" cap="none" strike="noStrike">
                <a:solidFill>
                  <a:srgbClr val="000000"/>
                </a:solidFill>
                <a:latin typeface="Albert Sans SemiBold"/>
                <a:ea typeface="Albert Sans SemiBold"/>
                <a:cs typeface="Albert Sans SemiBold"/>
                <a:sym typeface="Albert Sans SemiBold"/>
              </a:rPr>
              <a:t>t</a:t>
            </a:r>
            <a:r>
              <a:rPr lang="ca" sz="1500">
                <a:latin typeface="Albert Sans SemiBold"/>
                <a:ea typeface="Albert Sans SemiBold"/>
                <a:cs typeface="Albert Sans SemiBold"/>
                <a:sym typeface="Albert Sans SemiBold"/>
              </a:rPr>
              <a:t>iene</a:t>
            </a:r>
            <a:r>
              <a:rPr b="0" i="0" lang="ca" sz="1500" u="none" cap="none" strike="noStrike">
                <a:solidFill>
                  <a:srgbClr val="000000"/>
                </a:solidFill>
                <a:latin typeface="Albert Sans SemiBold"/>
                <a:ea typeface="Albert Sans SemiBold"/>
                <a:cs typeface="Albert Sans SemiBold"/>
                <a:sym typeface="Albert Sans SemiBold"/>
              </a:rPr>
              <a:t> gan</a:t>
            </a:r>
            <a:r>
              <a:rPr lang="ca" sz="1500">
                <a:latin typeface="Albert Sans SemiBold"/>
                <a:ea typeface="Albert Sans SemiBold"/>
                <a:cs typeface="Albert Sans SemiBold"/>
                <a:sym typeface="Albert Sans SemiBold"/>
              </a:rPr>
              <a:t>a</a:t>
            </a:r>
            <a:r>
              <a:rPr b="0" i="0" lang="ca" sz="1500" u="none" cap="none" strike="noStrike">
                <a:solidFill>
                  <a:srgbClr val="000000"/>
                </a:solidFill>
                <a:latin typeface="Albert Sans SemiBold"/>
                <a:ea typeface="Albert Sans SemiBold"/>
                <a:cs typeface="Albert Sans SemiBold"/>
                <a:sym typeface="Albert Sans SemiBold"/>
              </a:rPr>
              <a:t>s de mo</a:t>
            </a:r>
            <a:r>
              <a:rPr lang="ca" sz="1500">
                <a:latin typeface="Albert Sans SemiBold"/>
                <a:ea typeface="Albert Sans SemiBold"/>
                <a:cs typeface="Albert Sans SemiBold"/>
                <a:sym typeface="Albert Sans SemiBold"/>
              </a:rPr>
              <a:t>verse</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y </a:t>
            </a:r>
            <a:r>
              <a:rPr b="0" i="0" lang="ca" sz="1500" u="none" cap="none" strike="noStrike">
                <a:solidFill>
                  <a:srgbClr val="000000"/>
                </a:solidFill>
                <a:latin typeface="Albert Sans SemiBold"/>
                <a:ea typeface="Albert Sans SemiBold"/>
                <a:cs typeface="Albert Sans SemiBold"/>
                <a:sym typeface="Albert Sans SemiBold"/>
              </a:rPr>
              <a:t>no </a:t>
            </a:r>
            <a:r>
              <a:rPr lang="ca" sz="1500">
                <a:latin typeface="Albert Sans SemiBold"/>
                <a:ea typeface="Albert Sans SemiBold"/>
                <a:cs typeface="Albert Sans SemiBold"/>
                <a:sym typeface="Albert Sans SemiBold"/>
              </a:rPr>
              <a:t>se</a:t>
            </a:r>
            <a:r>
              <a:rPr b="0" i="0" lang="ca" sz="1500" u="none" cap="none" strike="noStrike">
                <a:solidFill>
                  <a:srgbClr val="000000"/>
                </a:solidFill>
                <a:latin typeface="Albert Sans SemiBold"/>
                <a:ea typeface="Albert Sans SemiBold"/>
                <a:cs typeface="Albert Sans SemiBold"/>
                <a:sym typeface="Albert Sans SemiBold"/>
              </a:rPr>
              <a:t> concentra p</a:t>
            </a:r>
            <a:r>
              <a:rPr lang="ca" sz="1500">
                <a:latin typeface="Albert Sans SemiBold"/>
                <a:ea typeface="Albert Sans SemiBold"/>
                <a:cs typeface="Albert Sans SemiBold"/>
                <a:sym typeface="Albert Sans SemiBold"/>
              </a:rPr>
              <a:t>ara</a:t>
            </a:r>
            <a:r>
              <a:rPr b="0" i="0" lang="ca" sz="1500" u="none" cap="none" strike="noStrike">
                <a:solidFill>
                  <a:srgbClr val="000000"/>
                </a:solidFill>
                <a:latin typeface="Albert Sans SemiBold"/>
                <a:ea typeface="Albert Sans SemiBold"/>
                <a:cs typeface="Albert Sans SemiBold"/>
                <a:sym typeface="Albert Sans SemiBold"/>
              </a:rPr>
              <a:t> le</a:t>
            </a:r>
            <a:r>
              <a:rPr lang="ca" sz="1500">
                <a:latin typeface="Albert Sans SemiBold"/>
                <a:ea typeface="Albert Sans SemiBold"/>
                <a:cs typeface="Albert Sans SemiBold"/>
                <a:sym typeface="Albert Sans SemiBold"/>
              </a:rPr>
              <a:t>e</a:t>
            </a:r>
            <a:r>
              <a:rPr b="0" i="0" lang="ca" sz="1500" u="none" cap="none" strike="noStrike">
                <a:solidFill>
                  <a:srgbClr val="000000"/>
                </a:solidFill>
                <a:latin typeface="Albert Sans SemiBold"/>
                <a:ea typeface="Albert Sans SemiBold"/>
                <a:cs typeface="Albert Sans SemiBold"/>
                <a:sym typeface="Albert Sans SemiBold"/>
              </a:rPr>
              <a:t>r.</a:t>
            </a:r>
            <a:endParaRPr b="0" i="0" sz="1100" u="none" cap="none" strike="noStrike">
              <a:solidFill>
                <a:srgbClr val="000000"/>
              </a:solidFill>
              <a:latin typeface="Albert Sans SemiBold"/>
              <a:ea typeface="Albert Sans SemiBold"/>
              <a:cs typeface="Albert Sans SemiBold"/>
              <a:sym typeface="Albert Sans SemiBold"/>
            </a:endParaRPr>
          </a:p>
          <a:p>
            <a:pPr indent="-177800" lvl="0" marL="406400" marR="0" rtl="0" algn="l">
              <a:lnSpc>
                <a:spcPct val="90000"/>
              </a:lnSpc>
              <a:spcBef>
                <a:spcPts val="800"/>
              </a:spcBef>
              <a:spcAft>
                <a:spcPts val="0"/>
              </a:spcAft>
              <a:buClr>
                <a:srgbClr val="FF9015"/>
              </a:buClr>
              <a:buSzPts val="1200"/>
              <a:buFont typeface="Albert Sans SemiBold"/>
              <a:buChar char="✦"/>
            </a:pPr>
            <a:r>
              <a:rPr lang="ca" sz="1500">
                <a:latin typeface="Albert Sans SemiBold"/>
                <a:ea typeface="Albert Sans SemiBold"/>
                <a:cs typeface="Albert Sans SemiBold"/>
                <a:sym typeface="Albert Sans SemiBold"/>
              </a:rPr>
              <a:t>El niño/a</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se</a:t>
            </a:r>
            <a:r>
              <a:rPr b="0" i="0" lang="ca" sz="1500" u="none" cap="none" strike="noStrike">
                <a:solidFill>
                  <a:srgbClr val="000000"/>
                </a:solidFill>
                <a:latin typeface="Albert Sans SemiBold"/>
                <a:ea typeface="Albert Sans SemiBold"/>
                <a:cs typeface="Albert Sans SemiBold"/>
                <a:sym typeface="Albert Sans SemiBold"/>
              </a:rPr>
              <a:t> desmotiva </a:t>
            </a:r>
            <a:r>
              <a:rPr lang="ca" sz="1500">
                <a:latin typeface="Albert Sans SemiBold"/>
                <a:ea typeface="Albert Sans SemiBold"/>
                <a:cs typeface="Albert Sans SemiBold"/>
                <a:sym typeface="Albert Sans SemiBold"/>
              </a:rPr>
              <a:t>ante</a:t>
            </a:r>
            <a:r>
              <a:rPr b="0" i="0" lang="ca" sz="1500" u="none" cap="none" strike="noStrike">
                <a:solidFill>
                  <a:srgbClr val="000000"/>
                </a:solidFill>
                <a:latin typeface="Albert Sans SemiBold"/>
                <a:ea typeface="Albert Sans SemiBold"/>
                <a:cs typeface="Albert Sans SemiBold"/>
                <a:sym typeface="Albert Sans SemiBold"/>
              </a:rPr>
              <a:t> l</a:t>
            </a:r>
            <a:r>
              <a:rPr lang="ca" sz="1500">
                <a:latin typeface="Albert Sans SemiBold"/>
                <a:ea typeface="Albert Sans SemiBold"/>
                <a:cs typeface="Albert Sans SemiBold"/>
                <a:sym typeface="Albert Sans SemiBold"/>
              </a:rPr>
              <a:t>a</a:t>
            </a:r>
            <a:r>
              <a:rPr b="0" i="0" lang="ca" sz="1500" u="none" cap="none" strike="noStrike">
                <a:solidFill>
                  <a:srgbClr val="000000"/>
                </a:solidFill>
                <a:latin typeface="Albert Sans SemiBold"/>
                <a:ea typeface="Albert Sans SemiBold"/>
                <a:cs typeface="Albert Sans SemiBold"/>
                <a:sym typeface="Albert Sans SemiBold"/>
              </a:rPr>
              <a:t>s </a:t>
            </a:r>
            <a:r>
              <a:rPr lang="ca" sz="1500">
                <a:latin typeface="Albert Sans SemiBold"/>
                <a:ea typeface="Albert Sans SemiBold"/>
                <a:cs typeface="Albert Sans SemiBold"/>
                <a:sym typeface="Albert Sans SemiBold"/>
              </a:rPr>
              <a:t>dificultades</a:t>
            </a:r>
            <a:r>
              <a:rPr b="0" i="0" lang="ca" sz="1500" u="none" cap="none" strike="noStrike">
                <a:solidFill>
                  <a:srgbClr val="000000"/>
                </a:solidFill>
                <a:latin typeface="Albert Sans SemiBold"/>
                <a:ea typeface="Albert Sans SemiBold"/>
                <a:cs typeface="Albert Sans SemiBold"/>
                <a:sym typeface="Albert Sans SemiBold"/>
              </a:rPr>
              <a:t> que t</a:t>
            </a:r>
            <a:r>
              <a:rPr lang="ca" sz="1500">
                <a:latin typeface="Albert Sans SemiBold"/>
                <a:ea typeface="Albert Sans SemiBold"/>
                <a:cs typeface="Albert Sans SemiBold"/>
                <a:sym typeface="Albert Sans SemiBold"/>
              </a:rPr>
              <a:t>iene</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con</a:t>
            </a:r>
            <a:r>
              <a:rPr b="0" i="0" lang="ca" sz="1500" u="none" cap="none" strike="noStrike">
                <a:solidFill>
                  <a:srgbClr val="000000"/>
                </a:solidFill>
                <a:latin typeface="Albert Sans SemiBold"/>
                <a:ea typeface="Albert Sans SemiBold"/>
                <a:cs typeface="Albert Sans SemiBold"/>
                <a:sym typeface="Albert Sans SemiBold"/>
              </a:rPr>
              <a:t> la lectura.</a:t>
            </a:r>
            <a:endParaRPr b="0" i="0" sz="1100" u="none" cap="none" strike="noStrike">
              <a:solidFill>
                <a:srgbClr val="000000"/>
              </a:solidFill>
              <a:latin typeface="Albert Sans SemiBold"/>
              <a:ea typeface="Albert Sans SemiBold"/>
              <a:cs typeface="Albert Sans SemiBold"/>
              <a:sym typeface="Albert Sans SemiBold"/>
            </a:endParaRPr>
          </a:p>
          <a:p>
            <a:pPr indent="-177800" lvl="0" marL="406400" marR="0" rtl="0" algn="l">
              <a:lnSpc>
                <a:spcPct val="90000"/>
              </a:lnSpc>
              <a:spcBef>
                <a:spcPts val="800"/>
              </a:spcBef>
              <a:spcAft>
                <a:spcPts val="0"/>
              </a:spcAft>
              <a:buClr>
                <a:srgbClr val="FF9015"/>
              </a:buClr>
              <a:buSzPts val="1200"/>
              <a:buFont typeface="Albert Sans SemiBold"/>
              <a:buChar char="✦"/>
            </a:pPr>
            <a:r>
              <a:rPr lang="ca" sz="1500">
                <a:latin typeface="Albert Sans SemiBold"/>
                <a:ea typeface="Albert Sans SemiBold"/>
                <a:cs typeface="Albert Sans SemiBold"/>
                <a:sym typeface="Albert Sans SemiBold"/>
              </a:rPr>
              <a:t>El niño/a todavía</a:t>
            </a:r>
            <a:r>
              <a:rPr b="0" i="0" lang="ca" sz="1500" u="none" cap="none" strike="noStrike">
                <a:solidFill>
                  <a:srgbClr val="000000"/>
                </a:solidFill>
                <a:latin typeface="Albert Sans SemiBold"/>
                <a:ea typeface="Albert Sans SemiBold"/>
                <a:cs typeface="Albert Sans SemiBold"/>
                <a:sym typeface="Albert Sans SemiBold"/>
              </a:rPr>
              <a:t> no t</a:t>
            </a:r>
            <a:r>
              <a:rPr lang="ca" sz="1500">
                <a:latin typeface="Albert Sans SemiBold"/>
                <a:ea typeface="Albert Sans SemiBold"/>
                <a:cs typeface="Albert Sans SemiBold"/>
                <a:sym typeface="Albert Sans SemiBold"/>
              </a:rPr>
              <a:t>iene</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suficiente dominio del castellano.</a:t>
            </a:r>
            <a:endParaRPr b="0" i="0" sz="1100" u="none" cap="none" strike="noStrike">
              <a:solidFill>
                <a:srgbClr val="000000"/>
              </a:solidFill>
              <a:latin typeface="Albert Sans SemiBold"/>
              <a:ea typeface="Albert Sans SemiBold"/>
              <a:cs typeface="Albert Sans SemiBold"/>
              <a:sym typeface="Albert Sans SemiBold"/>
            </a:endParaRPr>
          </a:p>
          <a:p>
            <a:pPr indent="-177800" lvl="0" marL="406400" marR="0" rtl="0" algn="l">
              <a:lnSpc>
                <a:spcPct val="90000"/>
              </a:lnSpc>
              <a:spcBef>
                <a:spcPts val="800"/>
              </a:spcBef>
              <a:spcAft>
                <a:spcPts val="0"/>
              </a:spcAft>
              <a:buClr>
                <a:srgbClr val="FF9015"/>
              </a:buClr>
              <a:buSzPts val="1200"/>
              <a:buFont typeface="Albert Sans SemiBold"/>
              <a:buChar char="✦"/>
            </a:pPr>
            <a:r>
              <a:rPr lang="ca" sz="1500">
                <a:latin typeface="Albert Sans SemiBold"/>
                <a:ea typeface="Albert Sans SemiBold"/>
                <a:cs typeface="Albert Sans SemiBold"/>
                <a:sym typeface="Albert Sans SemiBold"/>
              </a:rPr>
              <a:t>El niño/a</a:t>
            </a:r>
            <a:r>
              <a:rPr b="0" i="0" lang="ca" sz="1500" u="none" cap="none" strike="noStrike">
                <a:solidFill>
                  <a:srgbClr val="000000"/>
                </a:solidFill>
                <a:latin typeface="Albert Sans SemiBold"/>
                <a:ea typeface="Albert Sans SemiBold"/>
                <a:cs typeface="Albert Sans SemiBold"/>
                <a:sym typeface="Albert Sans SemiBold"/>
              </a:rPr>
              <a:t> t</a:t>
            </a:r>
            <a:r>
              <a:rPr lang="ca" sz="1500">
                <a:latin typeface="Albert Sans SemiBold"/>
                <a:ea typeface="Albert Sans SemiBold"/>
                <a:cs typeface="Albert Sans SemiBold"/>
                <a:sym typeface="Albert Sans SemiBold"/>
              </a:rPr>
              <a:t>iene</a:t>
            </a:r>
            <a:r>
              <a:rPr b="0" i="0" lang="ca" sz="1500" u="none" cap="none" strike="noStrike">
                <a:solidFill>
                  <a:srgbClr val="000000"/>
                </a:solidFill>
                <a:latin typeface="Albert Sans SemiBold"/>
                <a:ea typeface="Albert Sans SemiBold"/>
                <a:cs typeface="Albert Sans SemiBold"/>
                <a:sym typeface="Albert Sans SemiBold"/>
              </a:rPr>
              <a:t> un </a:t>
            </a:r>
            <a:r>
              <a:rPr lang="ca" sz="1500">
                <a:latin typeface="Albert Sans SemiBold"/>
                <a:ea typeface="Albert Sans SemiBold"/>
                <a:cs typeface="Albert Sans SemiBold"/>
                <a:sym typeface="Albert Sans SemiBold"/>
              </a:rPr>
              <a:t>concepto</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negativo</a:t>
            </a:r>
            <a:r>
              <a:rPr b="0" i="0" lang="ca" sz="1500" u="none" cap="none" strike="noStrike">
                <a:solidFill>
                  <a:srgbClr val="000000"/>
                </a:solidFill>
                <a:latin typeface="Albert Sans SemiBold"/>
                <a:ea typeface="Albert Sans SemiBold"/>
                <a:cs typeface="Albert Sans SemiBold"/>
                <a:sym typeface="Albert Sans SemiBold"/>
              </a:rPr>
              <a:t> de la lectura.</a:t>
            </a:r>
            <a:endParaRPr b="0" i="0" sz="1100" u="none" cap="none" strike="noStrike">
              <a:solidFill>
                <a:srgbClr val="000000"/>
              </a:solidFill>
              <a:latin typeface="Albert Sans SemiBold"/>
              <a:ea typeface="Albert Sans SemiBold"/>
              <a:cs typeface="Albert Sans SemiBold"/>
              <a:sym typeface="Albert Sans SemiBold"/>
            </a:endParaRPr>
          </a:p>
          <a:p>
            <a:pPr indent="-177800" lvl="0" marL="406400" marR="0" rtl="0" algn="l">
              <a:lnSpc>
                <a:spcPct val="90000"/>
              </a:lnSpc>
              <a:spcBef>
                <a:spcPts val="800"/>
              </a:spcBef>
              <a:spcAft>
                <a:spcPts val="0"/>
              </a:spcAft>
              <a:buClr>
                <a:srgbClr val="FF9015"/>
              </a:buClr>
              <a:buSzPts val="1200"/>
              <a:buFont typeface="Albert Sans SemiBold"/>
              <a:buChar char="✦"/>
            </a:pPr>
            <a:r>
              <a:rPr lang="ca" sz="1500">
                <a:latin typeface="Albert Sans SemiBold"/>
                <a:ea typeface="Albert Sans SemiBold"/>
                <a:cs typeface="Albert Sans SemiBold"/>
                <a:sym typeface="Albert Sans SemiBold"/>
              </a:rPr>
              <a:t>El niño/a</a:t>
            </a:r>
            <a:r>
              <a:rPr b="0" i="0" lang="ca" sz="1500" u="none" cap="none" strike="noStrike">
                <a:solidFill>
                  <a:srgbClr val="000000"/>
                </a:solidFill>
                <a:latin typeface="Albert Sans SemiBold"/>
                <a:ea typeface="Albert Sans SemiBold"/>
                <a:cs typeface="Albert Sans SemiBold"/>
                <a:sym typeface="Albert Sans SemiBold"/>
              </a:rPr>
              <a:t> l</a:t>
            </a:r>
            <a:r>
              <a:rPr lang="ca" sz="1500">
                <a:latin typeface="Albert Sans SemiBold"/>
                <a:ea typeface="Albert Sans SemiBold"/>
                <a:cs typeface="Albert Sans SemiBold"/>
                <a:sym typeface="Albert Sans SemiBold"/>
              </a:rPr>
              <a:t>ee</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muy</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rápido</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y</a:t>
            </a:r>
            <a:r>
              <a:rPr b="0" i="0" lang="ca" sz="1500" u="none" cap="none" strike="noStrike">
                <a:solidFill>
                  <a:srgbClr val="000000"/>
                </a:solidFill>
                <a:latin typeface="Albert Sans SemiBold"/>
                <a:ea typeface="Albert Sans SemiBold"/>
                <a:cs typeface="Albert Sans SemiBold"/>
                <a:sym typeface="Albert Sans SemiBold"/>
              </a:rPr>
              <a:t> s</a:t>
            </a:r>
            <a:r>
              <a:rPr lang="ca" sz="1500">
                <a:latin typeface="Albert Sans SemiBold"/>
                <a:ea typeface="Albert Sans SemiBold"/>
                <a:cs typeface="Albert Sans SemiBold"/>
                <a:sym typeface="Albert Sans SemiBold"/>
              </a:rPr>
              <a:t>in</a:t>
            </a:r>
            <a:r>
              <a:rPr b="0" i="0" lang="ca" sz="1500" u="none" cap="none" strike="noStrike">
                <a:solidFill>
                  <a:srgbClr val="000000"/>
                </a:solidFill>
                <a:latin typeface="Albert Sans SemiBold"/>
                <a:ea typeface="Albert Sans SemiBold"/>
                <a:cs typeface="Albert Sans SemiBold"/>
                <a:sym typeface="Albert Sans SemiBold"/>
              </a:rPr>
              <a:t> ten</a:t>
            </a:r>
            <a:r>
              <a:rPr lang="ca" sz="1500">
                <a:latin typeface="Albert Sans SemiBold"/>
                <a:ea typeface="Albert Sans SemiBold"/>
                <a:cs typeface="Albert Sans SemiBold"/>
                <a:sym typeface="Albert Sans SemiBold"/>
              </a:rPr>
              <a:t>e</a:t>
            </a:r>
            <a:r>
              <a:rPr b="0" i="0" lang="ca" sz="1500" u="none" cap="none" strike="noStrike">
                <a:solidFill>
                  <a:srgbClr val="000000"/>
                </a:solidFill>
                <a:latin typeface="Albert Sans SemiBold"/>
                <a:ea typeface="Albert Sans SemiBold"/>
                <a:cs typeface="Albert Sans SemiBold"/>
                <a:sym typeface="Albert Sans SemiBold"/>
              </a:rPr>
              <a:t>r en </a:t>
            </a:r>
            <a:r>
              <a:rPr lang="ca" sz="1500">
                <a:latin typeface="Albert Sans SemiBold"/>
                <a:ea typeface="Albert Sans SemiBold"/>
                <a:cs typeface="Albert Sans SemiBold"/>
                <a:sym typeface="Albert Sans SemiBold"/>
              </a:rPr>
              <a:t>cuenta</a:t>
            </a:r>
            <a:r>
              <a:rPr b="0" i="0" lang="ca" sz="1500" u="none" cap="none" strike="noStrike">
                <a:solidFill>
                  <a:srgbClr val="000000"/>
                </a:solidFill>
                <a:latin typeface="Albert Sans SemiBold"/>
                <a:ea typeface="Albert Sans SemiBold"/>
                <a:cs typeface="Albert Sans SemiBold"/>
                <a:sym typeface="Albert Sans SemiBold"/>
              </a:rPr>
              <a:t> </a:t>
            </a:r>
            <a:r>
              <a:rPr lang="ca" sz="1500">
                <a:latin typeface="Albert Sans SemiBold"/>
                <a:ea typeface="Albert Sans SemiBold"/>
                <a:cs typeface="Albert Sans SemiBold"/>
                <a:sym typeface="Albert Sans SemiBold"/>
              </a:rPr>
              <a:t>los</a:t>
            </a:r>
            <a:r>
              <a:rPr b="0" i="0" lang="ca" sz="1500" u="none" cap="none" strike="noStrike">
                <a:solidFill>
                  <a:srgbClr val="000000"/>
                </a:solidFill>
                <a:latin typeface="Albert Sans SemiBold"/>
                <a:ea typeface="Albert Sans SemiBold"/>
                <a:cs typeface="Albert Sans SemiBold"/>
                <a:sym typeface="Albert Sans SemiBold"/>
              </a:rPr>
              <a:t> sign</a:t>
            </a:r>
            <a:r>
              <a:rPr lang="ca" sz="1500">
                <a:latin typeface="Albert Sans SemiBold"/>
                <a:ea typeface="Albert Sans SemiBold"/>
                <a:cs typeface="Albert Sans SemiBold"/>
                <a:sym typeface="Albert Sans SemiBold"/>
              </a:rPr>
              <a:t>o</a:t>
            </a:r>
            <a:r>
              <a:rPr b="0" i="0" lang="ca" sz="1500" u="none" cap="none" strike="noStrike">
                <a:solidFill>
                  <a:srgbClr val="000000"/>
                </a:solidFill>
                <a:latin typeface="Albert Sans SemiBold"/>
                <a:ea typeface="Albert Sans SemiBold"/>
                <a:cs typeface="Albert Sans SemiBold"/>
                <a:sym typeface="Albert Sans SemiBold"/>
              </a:rPr>
              <a:t>s de puntuación.</a:t>
            </a:r>
            <a:endParaRPr b="0" i="0" sz="1100" u="none" cap="none" strike="noStrike">
              <a:solidFill>
                <a:srgbClr val="000000"/>
              </a:solidFill>
              <a:latin typeface="Albert Sans SemiBold"/>
              <a:ea typeface="Albert Sans SemiBold"/>
              <a:cs typeface="Albert Sans SemiBold"/>
              <a:sym typeface="Albert Sans SemiBold"/>
            </a:endParaRPr>
          </a:p>
        </p:txBody>
      </p:sp>
      <p:sp>
        <p:nvSpPr>
          <p:cNvPr id="359" name="Google Shape;359;p47"/>
          <p:cNvSpPr/>
          <p:nvPr/>
        </p:nvSpPr>
        <p:spPr>
          <a:xfrm>
            <a:off x="4629150" y="1190625"/>
            <a:ext cx="3829500" cy="3621000"/>
          </a:xfrm>
          <a:prstGeom prst="roundRect">
            <a:avLst>
              <a:gd fmla="val 2759" name="adj"/>
            </a:avLst>
          </a:prstGeom>
          <a:solidFill>
            <a:srgbClr val="FF9015"/>
          </a:solidFill>
          <a:ln>
            <a:noFill/>
          </a:ln>
        </p:spPr>
        <p:txBody>
          <a:bodyPr anchorCtr="0" anchor="ctr" bIns="34275" lIns="34275" spcFirstLastPara="1" rIns="34275" wrap="square" tIns="34275">
            <a:noAutofit/>
          </a:bodyPr>
          <a:lstStyle/>
          <a:p>
            <a:pPr indent="177800" lvl="1" marL="0" marR="0" rtl="0" algn="l">
              <a:lnSpc>
                <a:spcPct val="90000"/>
              </a:lnSpc>
              <a:spcBef>
                <a:spcPts val="0"/>
              </a:spcBef>
              <a:spcAft>
                <a:spcPts val="0"/>
              </a:spcAft>
              <a:buClr>
                <a:srgbClr val="000000"/>
              </a:buClr>
              <a:buSzPts val="1500"/>
              <a:buFont typeface="Raleway"/>
              <a:buNone/>
            </a:pPr>
            <a:r>
              <a:t/>
            </a:r>
            <a:endParaRPr b="1" i="0" sz="1500" u="none" cap="none" strike="noStrike">
              <a:solidFill>
                <a:srgbClr val="000000"/>
              </a:solidFill>
              <a:latin typeface="Raleway"/>
              <a:ea typeface="Raleway"/>
              <a:cs typeface="Raleway"/>
              <a:sym typeface="Raleway"/>
            </a:endParaRPr>
          </a:p>
        </p:txBody>
      </p:sp>
      <p:pic>
        <p:nvPicPr>
          <p:cNvPr descr="pasted-image.pdf" id="360" name="Google Shape;360;p47"/>
          <p:cNvPicPr preferRelativeResize="0"/>
          <p:nvPr/>
        </p:nvPicPr>
        <p:blipFill rotWithShape="1">
          <a:blip r:embed="rId3">
            <a:alphaModFix/>
          </a:blip>
          <a:srcRect b="0" l="0" r="0" t="0"/>
          <a:stretch/>
        </p:blipFill>
        <p:spPr>
          <a:xfrm>
            <a:off x="7888683" y="284420"/>
            <a:ext cx="590551" cy="592021"/>
          </a:xfrm>
          <a:prstGeom prst="rect">
            <a:avLst/>
          </a:prstGeom>
          <a:noFill/>
          <a:ln>
            <a:noFill/>
          </a:ln>
        </p:spPr>
      </p:pic>
      <p:pic>
        <p:nvPicPr>
          <p:cNvPr descr="pasted-image.pdf" id="361" name="Google Shape;361;p47"/>
          <p:cNvPicPr preferRelativeResize="0"/>
          <p:nvPr/>
        </p:nvPicPr>
        <p:blipFill rotWithShape="1">
          <a:blip r:embed="rId4">
            <a:alphaModFix/>
          </a:blip>
          <a:srcRect b="0" l="0" r="0" t="0"/>
          <a:stretch/>
        </p:blipFill>
        <p:spPr>
          <a:xfrm>
            <a:off x="5439035" y="2010666"/>
            <a:ext cx="2095501" cy="194280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8"/>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b="1" i="0" lang="ca" sz="3300" u="none" cap="none" strike="noStrike">
                <a:solidFill>
                  <a:srgbClr val="A5C728"/>
                </a:solidFill>
                <a:latin typeface="Albert Sans"/>
                <a:ea typeface="Albert Sans"/>
                <a:cs typeface="Albert Sans"/>
                <a:sym typeface="Albert Sans"/>
              </a:rPr>
              <a:t>L</a:t>
            </a:r>
            <a:r>
              <a:rPr b="1" lang="ca">
                <a:latin typeface="Albert Sans"/>
                <a:ea typeface="Albert Sans"/>
                <a:cs typeface="Albert Sans"/>
                <a:sym typeface="Albert Sans"/>
              </a:rPr>
              <a:t>eemos</a:t>
            </a:r>
            <a:r>
              <a:rPr b="1" i="0" lang="ca" sz="3300" u="none" cap="none" strike="noStrike">
                <a:solidFill>
                  <a:srgbClr val="A5C728"/>
                </a:solidFill>
                <a:latin typeface="Albert Sans"/>
                <a:ea typeface="Albert Sans"/>
                <a:cs typeface="Albert Sans"/>
                <a:sym typeface="Albert Sans"/>
              </a:rPr>
              <a:t> de </a:t>
            </a:r>
            <a:r>
              <a:rPr b="1" lang="ca">
                <a:latin typeface="Albert Sans"/>
                <a:ea typeface="Albert Sans"/>
                <a:cs typeface="Albert Sans"/>
                <a:sym typeface="Albert Sans"/>
              </a:rPr>
              <a:t>formas</a:t>
            </a:r>
            <a:r>
              <a:rPr b="1" i="0" lang="ca" sz="3300" u="none" cap="none" strike="noStrike">
                <a:solidFill>
                  <a:srgbClr val="A5C728"/>
                </a:solidFill>
                <a:latin typeface="Albert Sans"/>
                <a:ea typeface="Albert Sans"/>
                <a:cs typeface="Albert Sans"/>
                <a:sym typeface="Albert Sans"/>
              </a:rPr>
              <a:t> </a:t>
            </a:r>
            <a:r>
              <a:rPr b="1" lang="ca">
                <a:latin typeface="Albert Sans"/>
                <a:ea typeface="Albert Sans"/>
                <a:cs typeface="Albert Sans"/>
                <a:sym typeface="Albert Sans"/>
              </a:rPr>
              <a:t>diferentes</a:t>
            </a:r>
            <a:endParaRPr b="1">
              <a:latin typeface="Albert Sans"/>
              <a:ea typeface="Albert Sans"/>
              <a:cs typeface="Albert Sans"/>
              <a:sym typeface="Albert Sans"/>
            </a:endParaRPr>
          </a:p>
        </p:txBody>
      </p:sp>
      <p:cxnSp>
        <p:nvCxnSpPr>
          <p:cNvPr id="367" name="Google Shape;367;p48"/>
          <p:cNvCxnSpPr/>
          <p:nvPr/>
        </p:nvCxnSpPr>
        <p:spPr>
          <a:xfrm>
            <a:off x="676275" y="952500"/>
            <a:ext cx="7791600" cy="0"/>
          </a:xfrm>
          <a:prstGeom prst="straightConnector1">
            <a:avLst/>
          </a:prstGeom>
          <a:noFill/>
          <a:ln cap="flat" cmpd="sng" w="63500">
            <a:solidFill>
              <a:srgbClr val="A5C728"/>
            </a:solidFill>
            <a:prstDash val="solid"/>
            <a:miter lim="8000"/>
            <a:headEnd len="sm" w="sm" type="none"/>
            <a:tailEnd len="sm" w="sm" type="none"/>
          </a:ln>
        </p:spPr>
      </p:cxnSp>
      <p:sp>
        <p:nvSpPr>
          <p:cNvPr id="368" name="Google Shape;368;p48"/>
          <p:cNvSpPr/>
          <p:nvPr/>
        </p:nvSpPr>
        <p:spPr>
          <a:xfrm>
            <a:off x="1989701" y="1714500"/>
            <a:ext cx="2568900" cy="2062500"/>
          </a:xfrm>
          <a:prstGeom prst="roundRect">
            <a:avLst>
              <a:gd fmla="val 14952"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80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¿Tenemos que</a:t>
            </a:r>
            <a:r>
              <a:rPr b="0" i="0" lang="ca" sz="1500" u="none" cap="none" strike="noStrike">
                <a:solidFill>
                  <a:srgbClr val="A5C728"/>
                </a:solidFill>
                <a:latin typeface="Albert Sans SemiBold"/>
                <a:ea typeface="Albert Sans SemiBold"/>
                <a:cs typeface="Albert Sans SemiBold"/>
                <a:sym typeface="Albert Sans SemiBold"/>
              </a:rPr>
              <a:t> dedicar to</a:t>
            </a:r>
            <a:r>
              <a:rPr lang="ca" sz="1500">
                <a:solidFill>
                  <a:srgbClr val="A5C728"/>
                </a:solidFill>
                <a:latin typeface="Albert Sans SemiBold"/>
                <a:ea typeface="Albert Sans SemiBold"/>
                <a:cs typeface="Albert Sans SemiBold"/>
                <a:sym typeface="Albert Sans SemiBold"/>
              </a:rPr>
              <a:t>do</a:t>
            </a:r>
            <a:r>
              <a:rPr b="0" i="0" lang="ca" sz="1500" u="none" cap="none" strike="noStrike">
                <a:solidFill>
                  <a:srgbClr val="A5C728"/>
                </a:solidFill>
                <a:latin typeface="Albert Sans SemiBold"/>
                <a:ea typeface="Albert Sans SemiBold"/>
                <a:cs typeface="Albert Sans SemiBold"/>
                <a:sym typeface="Albert Sans SemiBold"/>
              </a:rPr>
              <a:t> el t</a:t>
            </a:r>
            <a:r>
              <a:rPr lang="ca" sz="1500">
                <a:solidFill>
                  <a:srgbClr val="A5C728"/>
                </a:solidFill>
                <a:latin typeface="Albert Sans SemiBold"/>
                <a:ea typeface="Albert Sans SemiBold"/>
                <a:cs typeface="Albert Sans SemiBold"/>
                <a:sym typeface="Albert Sans SemiBold"/>
              </a:rPr>
              <a:t>iempo</a:t>
            </a:r>
            <a:r>
              <a:rPr b="0" i="0" lang="ca" sz="1500" u="none" cap="none" strike="noStrike">
                <a:solidFill>
                  <a:srgbClr val="A5C728"/>
                </a:solidFill>
                <a:latin typeface="Albert Sans SemiBold"/>
                <a:ea typeface="Albert Sans SemiBold"/>
                <a:cs typeface="Albert Sans SemiBold"/>
                <a:sym typeface="Albert Sans SemiBold"/>
              </a:rPr>
              <a:t> d</a:t>
            </a:r>
            <a:r>
              <a:rPr lang="ca" sz="1500">
                <a:solidFill>
                  <a:srgbClr val="A5C728"/>
                </a:solidFill>
                <a:latin typeface="Albert Sans SemiBold"/>
                <a:ea typeface="Albert Sans SemiBold"/>
                <a:cs typeface="Albert Sans SemiBold"/>
                <a:sym typeface="Albert Sans SemiBold"/>
              </a:rPr>
              <a:t>e </a:t>
            </a:r>
            <a:r>
              <a:rPr b="0" i="0" lang="ca" sz="1500" u="none" cap="none" strike="noStrike">
                <a:solidFill>
                  <a:srgbClr val="A5C728"/>
                </a:solidFill>
                <a:latin typeface="Albert Sans SemiBold"/>
                <a:ea typeface="Albert Sans SemiBold"/>
                <a:cs typeface="Albert Sans SemiBold"/>
                <a:sym typeface="Albert Sans SemiBold"/>
              </a:rPr>
              <a:t>una </a:t>
            </a:r>
            <a:r>
              <a:rPr lang="ca" sz="1500">
                <a:solidFill>
                  <a:srgbClr val="A5C728"/>
                </a:solidFill>
                <a:latin typeface="Albert Sans SemiBold"/>
                <a:ea typeface="Albert Sans SemiBold"/>
                <a:cs typeface="Albert Sans SemiBold"/>
                <a:sym typeface="Albert Sans SemiBold"/>
              </a:rPr>
              <a:t>sesión</a:t>
            </a:r>
            <a:r>
              <a:rPr b="0" i="0" lang="ca" sz="1500" u="none" cap="none" strike="noStrike">
                <a:solidFill>
                  <a:srgbClr val="A5C728"/>
                </a:solidFill>
                <a:latin typeface="Albert Sans SemiBold"/>
                <a:ea typeface="Albert Sans SemiBold"/>
                <a:cs typeface="Albert Sans SemiBold"/>
                <a:sym typeface="Albert Sans SemiBold"/>
              </a:rPr>
              <a:t> LECXIT a l</a:t>
            </a:r>
            <a:r>
              <a:rPr lang="ca" sz="1500">
                <a:solidFill>
                  <a:srgbClr val="A5C728"/>
                </a:solidFill>
                <a:latin typeface="Albert Sans SemiBold"/>
                <a:ea typeface="Albert Sans SemiBold"/>
                <a:cs typeface="Albert Sans SemiBold"/>
                <a:sym typeface="Albert Sans SemiBold"/>
              </a:rPr>
              <a:t>eer</a:t>
            </a:r>
            <a:r>
              <a:rPr b="0" i="0" lang="ca" sz="1500" u="none" cap="none" strike="noStrike">
                <a:solidFill>
                  <a:srgbClr val="A5C728"/>
                </a:solidFill>
                <a:latin typeface="Albert Sans SemiBold"/>
                <a:ea typeface="Albert Sans SemiBold"/>
                <a:cs typeface="Albert Sans SemiBold"/>
                <a:sym typeface="Albert Sans SemiBold"/>
              </a:rPr>
              <a:t>?</a:t>
            </a:r>
            <a:endParaRPr b="0" i="0" sz="1100" u="none" cap="none" strike="noStrike">
              <a:solidFill>
                <a:srgbClr val="000000"/>
              </a:solidFill>
              <a:latin typeface="Albert Sans SemiBold"/>
              <a:ea typeface="Albert Sans SemiBold"/>
              <a:cs typeface="Albert Sans SemiBold"/>
              <a:sym typeface="Albert Sans SemiBold"/>
            </a:endParaRPr>
          </a:p>
        </p:txBody>
      </p:sp>
      <p:sp>
        <p:nvSpPr>
          <p:cNvPr id="369" name="Google Shape;369;p48"/>
          <p:cNvSpPr/>
          <p:nvPr/>
        </p:nvSpPr>
        <p:spPr>
          <a:xfrm>
            <a:off x="4661613" y="1714500"/>
            <a:ext cx="2568900" cy="2062500"/>
          </a:xfrm>
          <a:prstGeom prst="roundRect">
            <a:avLst>
              <a:gd fmla="val 14952"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Qu</a:t>
            </a:r>
            <a:r>
              <a:rPr lang="ca" sz="1500">
                <a:solidFill>
                  <a:srgbClr val="A5C728"/>
                </a:solidFill>
                <a:latin typeface="Albert Sans SemiBold"/>
                <a:ea typeface="Albert Sans SemiBold"/>
                <a:cs typeface="Albert Sans SemiBold"/>
                <a:sym typeface="Albert Sans SemiBold"/>
              </a:rPr>
              <a:t>é </a:t>
            </a:r>
            <a:r>
              <a:rPr b="0" i="0" lang="ca" sz="1500" u="none" cap="none" strike="noStrike">
                <a:solidFill>
                  <a:srgbClr val="A5C728"/>
                </a:solidFill>
                <a:latin typeface="Albert Sans SemiBold"/>
                <a:ea typeface="Albert Sans SemiBold"/>
                <a:cs typeface="Albert Sans SemiBold"/>
                <a:sym typeface="Albert Sans SemiBold"/>
              </a:rPr>
              <a:t>tip</a:t>
            </a:r>
            <a:r>
              <a:rPr lang="ca" sz="1500">
                <a:solidFill>
                  <a:srgbClr val="A5C728"/>
                </a:solidFill>
                <a:latin typeface="Albert Sans SemiBold"/>
                <a:ea typeface="Albert Sans SemiBold"/>
                <a:cs typeface="Albert Sans SemiBold"/>
                <a:sym typeface="Albert Sans SemiBold"/>
              </a:rPr>
              <a:t>o</a:t>
            </a:r>
            <a:r>
              <a:rPr b="0" i="0" lang="ca" sz="1500" u="none" cap="none" strike="noStrike">
                <a:solidFill>
                  <a:srgbClr val="A5C728"/>
                </a:solidFill>
                <a:latin typeface="Albert Sans SemiBold"/>
                <a:ea typeface="Albert Sans SemiBold"/>
                <a:cs typeface="Albert Sans SemiBold"/>
                <a:sym typeface="Albert Sans SemiBold"/>
              </a:rPr>
              <a:t> d</a:t>
            </a:r>
            <a:r>
              <a:rPr lang="ca" sz="1500">
                <a:solidFill>
                  <a:srgbClr val="A5C728"/>
                </a:solidFill>
                <a:latin typeface="Albert Sans SemiBold"/>
                <a:ea typeface="Albert Sans SemiBold"/>
                <a:cs typeface="Albert Sans SemiBold"/>
                <a:sym typeface="Albert Sans SemiBold"/>
              </a:rPr>
              <a:t>e </a:t>
            </a:r>
            <a:r>
              <a:rPr b="0" i="0" lang="ca" sz="1500" u="none" cap="none" strike="noStrike">
                <a:solidFill>
                  <a:srgbClr val="A5C728"/>
                </a:solidFill>
                <a:latin typeface="Albert Sans SemiBold"/>
                <a:ea typeface="Albert Sans SemiBold"/>
                <a:cs typeface="Albert Sans SemiBold"/>
                <a:sym typeface="Albert Sans SemiBold"/>
              </a:rPr>
              <a:t>activi</a:t>
            </a:r>
            <a:r>
              <a:rPr lang="ca" sz="1500">
                <a:solidFill>
                  <a:srgbClr val="A5C728"/>
                </a:solidFill>
                <a:latin typeface="Albert Sans SemiBold"/>
                <a:ea typeface="Albert Sans SemiBold"/>
                <a:cs typeface="Albert Sans SemiBold"/>
                <a:sym typeface="Albert Sans SemiBold"/>
              </a:rPr>
              <a:t>dades</a:t>
            </a:r>
            <a:r>
              <a:rPr b="0" i="0" lang="ca" sz="1500" u="none" cap="none" strike="noStrike">
                <a:solidFill>
                  <a:srgbClr val="A5C728"/>
                </a:solidFill>
                <a:latin typeface="Albert Sans SemiBold"/>
                <a:ea typeface="Albert Sans SemiBold"/>
                <a:cs typeface="Albert Sans SemiBold"/>
                <a:sym typeface="Albert Sans SemiBold"/>
              </a:rPr>
              <a:t> podemos </a:t>
            </a:r>
            <a:r>
              <a:rPr lang="ca" sz="1500">
                <a:solidFill>
                  <a:srgbClr val="A5C728"/>
                </a:solidFill>
                <a:latin typeface="Albert Sans SemiBold"/>
                <a:ea typeface="Albert Sans SemiBold"/>
                <a:cs typeface="Albert Sans SemiBold"/>
                <a:sym typeface="Albert Sans SemiBold"/>
              </a:rPr>
              <a:t>proponer</a:t>
            </a:r>
            <a:r>
              <a:rPr b="0" i="0" lang="ca" sz="1500" u="none" cap="none" strike="noStrike">
                <a:solidFill>
                  <a:srgbClr val="A5C728"/>
                </a:solidFill>
                <a:latin typeface="Albert Sans SemiBold"/>
                <a:ea typeface="Albert Sans SemiBold"/>
                <a:cs typeface="Albert Sans SemiBold"/>
                <a:sym typeface="Albert Sans SemiBold"/>
              </a:rPr>
              <a:t> m</a:t>
            </a:r>
            <a:r>
              <a:rPr lang="ca" sz="1500">
                <a:solidFill>
                  <a:srgbClr val="A5C728"/>
                </a:solidFill>
                <a:latin typeface="Albert Sans SemiBold"/>
                <a:ea typeface="Albert Sans SemiBold"/>
                <a:cs typeface="Albert Sans SemiBold"/>
                <a:sym typeface="Albert Sans SemiBold"/>
              </a:rPr>
              <a:t>á</a:t>
            </a:r>
            <a:r>
              <a:rPr b="0" i="0" lang="ca" sz="1500" u="none" cap="none" strike="noStrike">
                <a:solidFill>
                  <a:srgbClr val="A5C728"/>
                </a:solidFill>
                <a:latin typeface="Albert Sans SemiBold"/>
                <a:ea typeface="Albert Sans SemiBold"/>
                <a:cs typeface="Albert Sans SemiBold"/>
                <a:sym typeface="Albert Sans SemiBold"/>
              </a:rPr>
              <a:t>s </a:t>
            </a:r>
            <a:r>
              <a:rPr lang="ca" sz="1500">
                <a:solidFill>
                  <a:srgbClr val="A5C728"/>
                </a:solidFill>
                <a:latin typeface="Albert Sans SemiBold"/>
                <a:ea typeface="Albert Sans SemiBold"/>
                <a:cs typeface="Albert Sans SemiBold"/>
                <a:sym typeface="Albert Sans SemiBold"/>
              </a:rPr>
              <a:t>a</a:t>
            </a:r>
            <a:r>
              <a:rPr b="0" i="0" lang="ca" sz="1500" u="none" cap="none" strike="noStrike">
                <a:solidFill>
                  <a:srgbClr val="A5C728"/>
                </a:solidFill>
                <a:latin typeface="Albert Sans SemiBold"/>
                <a:ea typeface="Albert Sans SemiBold"/>
                <a:cs typeface="Albert Sans SemiBold"/>
                <a:sym typeface="Albert Sans SemiBold"/>
              </a:rPr>
              <a:t>ll</a:t>
            </a:r>
            <a:r>
              <a:rPr lang="ca" sz="1500">
                <a:solidFill>
                  <a:srgbClr val="A5C728"/>
                </a:solidFill>
                <a:latin typeface="Albert Sans SemiBold"/>
                <a:ea typeface="Albert Sans SemiBold"/>
                <a:cs typeface="Albert Sans SemiBold"/>
                <a:sym typeface="Albert Sans SemiBold"/>
              </a:rPr>
              <a:t>á</a:t>
            </a:r>
            <a:r>
              <a:rPr b="0" i="0" lang="ca" sz="1500" u="none" cap="none" strike="noStrike">
                <a:solidFill>
                  <a:srgbClr val="A5C728"/>
                </a:solidFill>
                <a:latin typeface="Albert Sans SemiBold"/>
                <a:ea typeface="Albert Sans SemiBold"/>
                <a:cs typeface="Albert Sans SemiBold"/>
                <a:sym typeface="Albert Sans SemiBold"/>
              </a:rPr>
              <a:t> de compartir un libr</a:t>
            </a:r>
            <a:r>
              <a:rPr lang="ca" sz="1500">
                <a:solidFill>
                  <a:srgbClr val="A5C728"/>
                </a:solidFill>
                <a:latin typeface="Albert Sans SemiBold"/>
                <a:ea typeface="Albert Sans SemiBold"/>
                <a:cs typeface="Albert Sans SemiBold"/>
                <a:sym typeface="Albert Sans SemiBold"/>
              </a:rPr>
              <a:t>o</a:t>
            </a:r>
            <a:r>
              <a:rPr b="0" i="0" lang="ca" sz="1500" u="none" cap="none" strike="noStrike">
                <a:solidFill>
                  <a:srgbClr val="A5C728"/>
                </a:solidFill>
                <a:latin typeface="Albert Sans SemiBold"/>
                <a:ea typeface="Albert Sans SemiBold"/>
                <a:cs typeface="Albert Sans SemiBold"/>
                <a:sym typeface="Albert Sans SemiBold"/>
              </a:rPr>
              <a:t>?</a:t>
            </a:r>
            <a:endParaRPr b="0" i="0" sz="1500" u="none" cap="none" strike="noStrike">
              <a:solidFill>
                <a:srgbClr val="A5C728"/>
              </a:solidFill>
              <a:latin typeface="Albert Sans SemiBold"/>
              <a:ea typeface="Albert Sans SemiBold"/>
              <a:cs typeface="Albert Sans SemiBold"/>
              <a:sym typeface="Albert Sans SemiBold"/>
            </a:endParaRPr>
          </a:p>
        </p:txBody>
      </p:sp>
      <p:pic>
        <p:nvPicPr>
          <p:cNvPr descr="pasted-image.pdf" id="370" name="Google Shape;370;p48"/>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9"/>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b="1" i="0" lang="ca" sz="3300" u="none" cap="none" strike="noStrike">
                <a:solidFill>
                  <a:srgbClr val="A5C728"/>
                </a:solidFill>
                <a:latin typeface="Albert Sans"/>
                <a:ea typeface="Albert Sans"/>
                <a:cs typeface="Albert Sans"/>
                <a:sym typeface="Albert Sans"/>
              </a:rPr>
              <a:t>Desp</a:t>
            </a:r>
            <a:r>
              <a:rPr b="1" lang="ca">
                <a:latin typeface="Albert Sans"/>
                <a:ea typeface="Albert Sans"/>
                <a:cs typeface="Albert Sans"/>
                <a:sym typeface="Albert Sans"/>
              </a:rPr>
              <a:t>ués</a:t>
            </a:r>
            <a:r>
              <a:rPr b="1" i="0" lang="ca" sz="3300" u="none" cap="none" strike="noStrike">
                <a:solidFill>
                  <a:srgbClr val="A5C728"/>
                </a:solidFill>
                <a:latin typeface="Albert Sans"/>
                <a:ea typeface="Albert Sans"/>
                <a:cs typeface="Albert Sans"/>
                <a:sym typeface="Albert Sans"/>
              </a:rPr>
              <a:t> de le</a:t>
            </a:r>
            <a:r>
              <a:rPr b="1" lang="ca">
                <a:latin typeface="Albert Sans"/>
                <a:ea typeface="Albert Sans"/>
                <a:cs typeface="Albert Sans"/>
                <a:sym typeface="Albert Sans"/>
              </a:rPr>
              <a:t>e</a:t>
            </a:r>
            <a:r>
              <a:rPr b="1" i="0" lang="ca" sz="3300" u="none" cap="none" strike="noStrike">
                <a:solidFill>
                  <a:srgbClr val="A5C728"/>
                </a:solidFill>
                <a:latin typeface="Albert Sans"/>
                <a:ea typeface="Albert Sans"/>
                <a:cs typeface="Albert Sans"/>
                <a:sym typeface="Albert Sans"/>
              </a:rPr>
              <a:t>r</a:t>
            </a:r>
            <a:endParaRPr b="1">
              <a:latin typeface="Albert Sans"/>
              <a:ea typeface="Albert Sans"/>
              <a:cs typeface="Albert Sans"/>
              <a:sym typeface="Albert Sans"/>
            </a:endParaRPr>
          </a:p>
        </p:txBody>
      </p:sp>
      <p:cxnSp>
        <p:nvCxnSpPr>
          <p:cNvPr id="376" name="Google Shape;376;p49"/>
          <p:cNvCxnSpPr/>
          <p:nvPr/>
        </p:nvCxnSpPr>
        <p:spPr>
          <a:xfrm>
            <a:off x="676275" y="952500"/>
            <a:ext cx="7791600" cy="0"/>
          </a:xfrm>
          <a:prstGeom prst="straightConnector1">
            <a:avLst/>
          </a:prstGeom>
          <a:noFill/>
          <a:ln cap="flat" cmpd="sng" w="63500">
            <a:solidFill>
              <a:srgbClr val="A5C728"/>
            </a:solidFill>
            <a:prstDash val="solid"/>
            <a:miter lim="8000"/>
            <a:headEnd len="sm" w="sm" type="none"/>
            <a:tailEnd len="sm" w="sm" type="none"/>
          </a:ln>
        </p:spPr>
      </p:cxnSp>
      <p:sp>
        <p:nvSpPr>
          <p:cNvPr id="377" name="Google Shape;377;p49"/>
          <p:cNvSpPr/>
          <p:nvPr/>
        </p:nvSpPr>
        <p:spPr>
          <a:xfrm>
            <a:off x="1989701" y="1714500"/>
            <a:ext cx="2568900" cy="2062500"/>
          </a:xfrm>
          <a:prstGeom prst="roundRect">
            <a:avLst>
              <a:gd fmla="val 14952"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80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¿Cómo</a:t>
            </a:r>
            <a:r>
              <a:rPr b="0" i="0" lang="ca" sz="1500" u="none" cap="none" strike="noStrike">
                <a:solidFill>
                  <a:srgbClr val="A5C728"/>
                </a:solidFill>
                <a:latin typeface="Albert Sans SemiBold"/>
                <a:ea typeface="Albert Sans SemiBold"/>
                <a:cs typeface="Albert Sans SemiBold"/>
                <a:sym typeface="Albert Sans SemiBold"/>
              </a:rPr>
              <a:t> podemos</a:t>
            </a:r>
            <a:r>
              <a:rPr lang="ca" sz="1500">
                <a:solidFill>
                  <a:srgbClr val="A5C728"/>
                </a:solidFill>
                <a:latin typeface="Albert Sans SemiBold"/>
                <a:ea typeface="Albert Sans SemiBold"/>
                <a:cs typeface="Albert Sans SemiBold"/>
                <a:sym typeface="Albert Sans SemiBold"/>
              </a:rPr>
              <a:t> hablar</a:t>
            </a:r>
            <a:r>
              <a:rPr b="0" i="0" lang="ca" sz="1500" u="none" cap="none" strike="noStrike">
                <a:solidFill>
                  <a:srgbClr val="A5C728"/>
                </a:solidFill>
                <a:latin typeface="Albert Sans SemiBold"/>
                <a:ea typeface="Albert Sans SemiBold"/>
                <a:cs typeface="Albert Sans SemiBold"/>
                <a:sym typeface="Albert Sans SemiBold"/>
              </a:rPr>
              <a:t> d</a:t>
            </a:r>
            <a:r>
              <a:rPr lang="ca" sz="1500">
                <a:solidFill>
                  <a:srgbClr val="A5C728"/>
                </a:solidFill>
                <a:latin typeface="Albert Sans SemiBold"/>
                <a:ea typeface="Albert Sans SemiBold"/>
                <a:cs typeface="Albert Sans SemiBold"/>
                <a:sym typeface="Albert Sans SemiBold"/>
              </a:rPr>
              <a:t>e aquello</a:t>
            </a:r>
            <a:r>
              <a:rPr b="0" i="0" lang="ca" sz="1500" u="none" cap="none" strike="noStrike">
                <a:solidFill>
                  <a:srgbClr val="A5C728"/>
                </a:solidFill>
                <a:latin typeface="Albert Sans SemiBold"/>
                <a:ea typeface="Albert Sans SemiBold"/>
                <a:cs typeface="Albert Sans SemiBold"/>
                <a:sym typeface="Albert Sans SemiBold"/>
              </a:rPr>
              <a:t> que hemos </a:t>
            </a:r>
            <a:r>
              <a:rPr lang="ca" sz="1500">
                <a:solidFill>
                  <a:srgbClr val="A5C728"/>
                </a:solidFill>
                <a:latin typeface="Albert Sans SemiBold"/>
                <a:ea typeface="Albert Sans SemiBold"/>
                <a:cs typeface="Albert Sans SemiBold"/>
                <a:sym typeface="Albert Sans SemiBold"/>
              </a:rPr>
              <a:t>leído</a:t>
            </a:r>
            <a:r>
              <a:rPr b="0" i="0" lang="ca" sz="1500" u="none" cap="none" strike="noStrike">
                <a:solidFill>
                  <a:srgbClr val="A5C728"/>
                </a:solidFill>
                <a:latin typeface="Albert Sans SemiBold"/>
                <a:ea typeface="Albert Sans SemiBold"/>
                <a:cs typeface="Albert Sans SemiBold"/>
                <a:sym typeface="Albert Sans SemiBold"/>
              </a:rPr>
              <a:t>?</a:t>
            </a:r>
            <a:endParaRPr b="0" i="0" sz="1100" u="none" cap="none" strike="noStrike">
              <a:solidFill>
                <a:srgbClr val="000000"/>
              </a:solidFill>
              <a:latin typeface="Albert Sans SemiBold"/>
              <a:ea typeface="Albert Sans SemiBold"/>
              <a:cs typeface="Albert Sans SemiBold"/>
              <a:sym typeface="Albert Sans SemiBold"/>
            </a:endParaRPr>
          </a:p>
        </p:txBody>
      </p:sp>
      <p:sp>
        <p:nvSpPr>
          <p:cNvPr id="378" name="Google Shape;378;p49"/>
          <p:cNvSpPr/>
          <p:nvPr/>
        </p:nvSpPr>
        <p:spPr>
          <a:xfrm>
            <a:off x="4661613" y="1714500"/>
            <a:ext cx="2568900" cy="2062500"/>
          </a:xfrm>
          <a:prstGeom prst="roundRect">
            <a:avLst>
              <a:gd fmla="val 14952"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t/>
            </a:r>
            <a:endParaRPr b="1" i="0" sz="1500" u="none" cap="none" strike="noStrike">
              <a:solidFill>
                <a:srgbClr val="A5C728"/>
              </a:solidFill>
              <a:latin typeface="Raleway"/>
              <a:ea typeface="Raleway"/>
              <a:cs typeface="Raleway"/>
              <a:sym typeface="Raleway"/>
            </a:endParaRPr>
          </a:p>
          <a:p>
            <a:pPr indent="0" lvl="0" marL="0" marR="0" rtl="0" algn="ctr">
              <a:lnSpc>
                <a:spcPct val="90000"/>
              </a:lnSpc>
              <a:spcBef>
                <a:spcPts val="800"/>
              </a:spcBef>
              <a:spcAft>
                <a:spcPts val="0"/>
              </a:spcAft>
              <a:buClr>
                <a:srgbClr val="A5C728"/>
              </a:buClr>
              <a:buSzPts val="1500"/>
              <a:buFont typeface="Raleway"/>
              <a:buNone/>
            </a:pPr>
            <a:r>
              <a:t/>
            </a:r>
            <a:endParaRPr b="1" i="0" sz="1500" u="none" cap="none" strike="noStrike">
              <a:solidFill>
                <a:srgbClr val="A5C728"/>
              </a:solidFill>
              <a:latin typeface="Raleway"/>
              <a:ea typeface="Raleway"/>
              <a:cs typeface="Raleway"/>
              <a:sym typeface="Raleway"/>
            </a:endParaRPr>
          </a:p>
          <a:p>
            <a:pPr indent="0" lvl="0" marL="0" marR="0" rtl="0" algn="ctr">
              <a:lnSpc>
                <a:spcPct val="90000"/>
              </a:lnSpc>
              <a:spcBef>
                <a:spcPts val="800"/>
              </a:spcBef>
              <a:spcAft>
                <a:spcPts val="0"/>
              </a:spcAft>
              <a:buClr>
                <a:srgbClr val="A5C728"/>
              </a:buClr>
              <a:buSzPts val="1500"/>
              <a:buFont typeface="Raleway"/>
              <a:buNone/>
            </a:pPr>
            <a:r>
              <a:rPr b="1" lang="ca" sz="1500">
                <a:solidFill>
                  <a:srgbClr val="A5C728"/>
                </a:solidFill>
                <a:latin typeface="Raleway"/>
                <a:ea typeface="Raleway"/>
                <a:cs typeface="Raleway"/>
                <a:sym typeface="Raleway"/>
              </a:rPr>
              <a:t>¿Cómo</a:t>
            </a:r>
            <a:r>
              <a:rPr b="1" i="0" lang="ca" sz="1500" u="none" cap="none" strike="noStrike">
                <a:solidFill>
                  <a:srgbClr val="A5C728"/>
                </a:solidFill>
                <a:latin typeface="Raleway"/>
                <a:ea typeface="Raleway"/>
                <a:cs typeface="Raleway"/>
                <a:sym typeface="Raleway"/>
              </a:rPr>
              <a:t> podemos a</a:t>
            </a:r>
            <a:r>
              <a:rPr b="1" lang="ca" sz="1500">
                <a:solidFill>
                  <a:srgbClr val="A5C728"/>
                </a:solidFill>
                <a:latin typeface="Raleway"/>
                <a:ea typeface="Raleway"/>
                <a:cs typeface="Raleway"/>
                <a:sym typeface="Raleway"/>
              </a:rPr>
              <a:t>y</a:t>
            </a:r>
            <a:r>
              <a:rPr b="1" i="0" lang="ca" sz="1500" u="none" cap="none" strike="noStrike">
                <a:solidFill>
                  <a:srgbClr val="A5C728"/>
                </a:solidFill>
                <a:latin typeface="Raleway"/>
                <a:ea typeface="Raleway"/>
                <a:cs typeface="Raleway"/>
                <a:sym typeface="Raleway"/>
              </a:rPr>
              <a:t>udar </a:t>
            </a:r>
            <a:r>
              <a:rPr b="1" lang="ca" sz="1500">
                <a:solidFill>
                  <a:srgbClr val="A5C728"/>
                </a:solidFill>
                <a:latin typeface="Raleway"/>
                <a:ea typeface="Raleway"/>
                <a:cs typeface="Raleway"/>
                <a:sym typeface="Raleway"/>
              </a:rPr>
              <a:t>al niño/a </a:t>
            </a:r>
            <a:r>
              <a:rPr b="1" i="0" lang="ca" sz="1500" u="none" cap="none" strike="noStrike">
                <a:solidFill>
                  <a:srgbClr val="A5C728"/>
                </a:solidFill>
                <a:latin typeface="Raleway"/>
                <a:ea typeface="Raleway"/>
                <a:cs typeface="Raleway"/>
                <a:sym typeface="Raleway"/>
              </a:rPr>
              <a:t> a </a:t>
            </a:r>
            <a:r>
              <a:rPr b="1" lang="ca" sz="1500">
                <a:solidFill>
                  <a:srgbClr val="A5C728"/>
                </a:solidFill>
                <a:latin typeface="Raleway"/>
                <a:ea typeface="Raleway"/>
                <a:cs typeface="Raleway"/>
                <a:sym typeface="Raleway"/>
              </a:rPr>
              <a:t>comprender</a:t>
            </a:r>
            <a:r>
              <a:rPr b="1" i="0" lang="ca" sz="1500" u="none" cap="none" strike="noStrike">
                <a:solidFill>
                  <a:srgbClr val="A5C728"/>
                </a:solidFill>
                <a:latin typeface="Raleway"/>
                <a:ea typeface="Raleway"/>
                <a:cs typeface="Raleway"/>
                <a:sym typeface="Raleway"/>
              </a:rPr>
              <a:t> </a:t>
            </a:r>
            <a:r>
              <a:rPr b="1" lang="ca" sz="1500">
                <a:solidFill>
                  <a:srgbClr val="A5C728"/>
                </a:solidFill>
                <a:latin typeface="Raleway"/>
                <a:ea typeface="Raleway"/>
                <a:cs typeface="Raleway"/>
                <a:sym typeface="Raleway"/>
              </a:rPr>
              <a:t>e</a:t>
            </a:r>
            <a:r>
              <a:rPr b="1" i="0" lang="ca" sz="1500" u="none" cap="none" strike="noStrike">
                <a:solidFill>
                  <a:srgbClr val="A5C728"/>
                </a:solidFill>
                <a:latin typeface="Raleway"/>
                <a:ea typeface="Raleway"/>
                <a:cs typeface="Raleway"/>
                <a:sym typeface="Raleway"/>
              </a:rPr>
              <a:t> interpretar </a:t>
            </a:r>
            <a:r>
              <a:rPr b="1" lang="ca" sz="1500">
                <a:solidFill>
                  <a:srgbClr val="A5C728"/>
                </a:solidFill>
                <a:latin typeface="Raleway"/>
                <a:ea typeface="Raleway"/>
                <a:cs typeface="Raleway"/>
                <a:sym typeface="Raleway"/>
              </a:rPr>
              <a:t>mejor</a:t>
            </a:r>
            <a:r>
              <a:rPr b="1" i="0" lang="ca" sz="1500" u="none" cap="none" strike="noStrike">
                <a:solidFill>
                  <a:srgbClr val="A5C728"/>
                </a:solidFill>
                <a:latin typeface="Raleway"/>
                <a:ea typeface="Raleway"/>
                <a:cs typeface="Raleway"/>
                <a:sym typeface="Raleway"/>
              </a:rPr>
              <a:t> un texto?</a:t>
            </a:r>
            <a:endParaRPr b="0" i="0" sz="1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p:txBody>
      </p:sp>
      <p:pic>
        <p:nvPicPr>
          <p:cNvPr descr="pasted-image.pdf" id="379" name="Google Shape;379;p49"/>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2E3"/>
        </a:solidFill>
      </p:bgPr>
    </p:bg>
    <p:spTree>
      <p:nvGrpSpPr>
        <p:cNvPr id="383" name="Shape 383"/>
        <p:cNvGrpSpPr/>
        <p:nvPr/>
      </p:nvGrpSpPr>
      <p:grpSpPr>
        <a:xfrm>
          <a:off x="0" y="0"/>
          <a:ext cx="0" cy="0"/>
          <a:chOff x="0" y="0"/>
          <a:chExt cx="0" cy="0"/>
        </a:xfrm>
      </p:grpSpPr>
      <p:cxnSp>
        <p:nvCxnSpPr>
          <p:cNvPr id="384" name="Google Shape;384;p50"/>
          <p:cNvCxnSpPr/>
          <p:nvPr/>
        </p:nvCxnSpPr>
        <p:spPr>
          <a:xfrm>
            <a:off x="676275" y="1600200"/>
            <a:ext cx="7791600" cy="0"/>
          </a:xfrm>
          <a:prstGeom prst="straightConnector1">
            <a:avLst/>
          </a:prstGeom>
          <a:noFill/>
          <a:ln cap="flat" cmpd="sng" w="63500">
            <a:solidFill>
              <a:srgbClr val="F5EEDC"/>
            </a:solidFill>
            <a:prstDash val="solid"/>
            <a:miter lim="8000"/>
            <a:headEnd len="sm" w="sm" type="none"/>
            <a:tailEnd len="sm" w="sm" type="none"/>
          </a:ln>
        </p:spPr>
      </p:cxnSp>
      <p:sp>
        <p:nvSpPr>
          <p:cNvPr id="385" name="Google Shape;385;p50"/>
          <p:cNvSpPr/>
          <p:nvPr/>
        </p:nvSpPr>
        <p:spPr>
          <a:xfrm>
            <a:off x="628650" y="692944"/>
            <a:ext cx="7886700" cy="994200"/>
          </a:xfrm>
          <a:prstGeom prst="rect">
            <a:avLst/>
          </a:prstGeom>
          <a:noFill/>
          <a:ln>
            <a:noFill/>
          </a:ln>
        </p:spPr>
        <p:txBody>
          <a:bodyPr anchorCtr="0" anchor="ctr" bIns="34275" lIns="34275" spcFirstLastPara="1" rIns="34275" wrap="square" tIns="34275">
            <a:noAutofit/>
          </a:bodyPr>
          <a:lstStyle/>
          <a:p>
            <a:pPr indent="0" lvl="0" marL="0" marR="0" rtl="0" algn="l">
              <a:lnSpc>
                <a:spcPct val="90000"/>
              </a:lnSpc>
              <a:spcBef>
                <a:spcPts val="0"/>
              </a:spcBef>
              <a:spcAft>
                <a:spcPts val="0"/>
              </a:spcAft>
              <a:buClr>
                <a:srgbClr val="F5EEDC"/>
              </a:buClr>
              <a:buSzPts val="3300"/>
              <a:buFont typeface="Arial"/>
              <a:buNone/>
            </a:pPr>
            <a:r>
              <a:rPr b="1" i="0" lang="ca" sz="3300" u="none" cap="none" strike="noStrike">
                <a:solidFill>
                  <a:srgbClr val="F5EEDC"/>
                </a:solidFill>
                <a:latin typeface="Albert Sans"/>
                <a:ea typeface="Albert Sans"/>
                <a:cs typeface="Albert Sans"/>
                <a:sym typeface="Albert Sans"/>
              </a:rPr>
              <a:t>C</a:t>
            </a:r>
            <a:r>
              <a:rPr b="1" lang="ca" sz="3300">
                <a:solidFill>
                  <a:srgbClr val="F5EEDC"/>
                </a:solidFill>
                <a:latin typeface="Albert Sans"/>
                <a:ea typeface="Albert Sans"/>
                <a:cs typeface="Albert Sans"/>
                <a:sym typeface="Albert Sans"/>
              </a:rPr>
              <a:t>harlemos</a:t>
            </a:r>
            <a:r>
              <a:rPr b="1" i="0" lang="ca" sz="3300" u="none" cap="none" strike="noStrike">
                <a:solidFill>
                  <a:srgbClr val="F5EEDC"/>
                </a:solidFill>
                <a:latin typeface="Albert Sans"/>
                <a:ea typeface="Albert Sans"/>
                <a:cs typeface="Albert Sans"/>
                <a:sym typeface="Albert Sans"/>
              </a:rPr>
              <a:t> sobre la lectura</a:t>
            </a:r>
            <a:endParaRPr b="1" i="0" sz="1100" u="none" cap="none" strike="noStrike">
              <a:solidFill>
                <a:srgbClr val="000000"/>
              </a:solidFill>
              <a:latin typeface="Albert Sans"/>
              <a:ea typeface="Albert Sans"/>
              <a:cs typeface="Albert Sans"/>
              <a:sym typeface="Albert Sans"/>
            </a:endParaRPr>
          </a:p>
        </p:txBody>
      </p:sp>
      <p:sp>
        <p:nvSpPr>
          <p:cNvPr id="386" name="Google Shape;386;p50"/>
          <p:cNvSpPr/>
          <p:nvPr/>
        </p:nvSpPr>
        <p:spPr>
          <a:xfrm>
            <a:off x="248994" y="1809750"/>
            <a:ext cx="2061600" cy="3017100"/>
          </a:xfrm>
          <a:prstGeom prst="roundRect">
            <a:avLst>
              <a:gd fmla="val 6660"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87" name="Google Shape;387;p50"/>
          <p:cNvSpPr/>
          <p:nvPr/>
        </p:nvSpPr>
        <p:spPr>
          <a:xfrm>
            <a:off x="2420694" y="1809750"/>
            <a:ext cx="2061600" cy="3017100"/>
          </a:xfrm>
          <a:prstGeom prst="roundRect">
            <a:avLst>
              <a:gd fmla="val 6660"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88" name="Google Shape;388;p50"/>
          <p:cNvSpPr/>
          <p:nvPr/>
        </p:nvSpPr>
        <p:spPr>
          <a:xfrm>
            <a:off x="4592394" y="1809750"/>
            <a:ext cx="2061600" cy="3017100"/>
          </a:xfrm>
          <a:prstGeom prst="roundRect">
            <a:avLst>
              <a:gd fmla="val 6660"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89" name="Google Shape;389;p50"/>
          <p:cNvSpPr/>
          <p:nvPr/>
        </p:nvSpPr>
        <p:spPr>
          <a:xfrm>
            <a:off x="6764094" y="1809750"/>
            <a:ext cx="2061600" cy="3017100"/>
          </a:xfrm>
          <a:prstGeom prst="roundRect">
            <a:avLst>
              <a:gd fmla="val 6660" name="adj"/>
            </a:avLst>
          </a:prstGeom>
          <a:solidFill>
            <a:srgbClr val="F5EED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aphicFrame>
        <p:nvGraphicFramePr>
          <p:cNvPr id="390" name="Google Shape;390;p50"/>
          <p:cNvGraphicFramePr/>
          <p:nvPr/>
        </p:nvGraphicFramePr>
        <p:xfrm>
          <a:off x="285764" y="1868091"/>
          <a:ext cx="3000000" cy="3000000"/>
        </p:xfrm>
        <a:graphic>
          <a:graphicData uri="http://schemas.openxmlformats.org/drawingml/2006/table">
            <a:tbl>
              <a:tblPr>
                <a:noFill/>
                <a:tableStyleId>{47C1D1E5-EEC1-402E-A301-621072EC0AAB}</a:tableStyleId>
              </a:tblPr>
              <a:tblGrid>
                <a:gridCol w="1972050"/>
                <a:gridCol w="2307825"/>
                <a:gridCol w="2139950"/>
                <a:gridCol w="2139950"/>
              </a:tblGrid>
              <a:tr h="1015775">
                <a:tc>
                  <a:txBody>
                    <a:bodyPr/>
                    <a:lstStyle/>
                    <a:p>
                      <a:pPr indent="0" lvl="0" marL="0" marR="0" rtl="0" algn="ctr">
                        <a:lnSpc>
                          <a:spcPct val="100000"/>
                        </a:lnSpc>
                        <a:spcBef>
                          <a:spcPts val="0"/>
                        </a:spcBef>
                        <a:spcAft>
                          <a:spcPts val="0"/>
                        </a:spcAft>
                        <a:buClr>
                          <a:schemeClr val="dk1"/>
                        </a:buClr>
                        <a:buSzPts val="1200"/>
                        <a:buFont typeface="Helvetica Neue"/>
                        <a:buNone/>
                      </a:pPr>
                      <a:r>
                        <a:t/>
                      </a:r>
                      <a:endParaRPr b="1" sz="1200" u="none" cap="none" strike="noStrike">
                        <a:latin typeface="Albert Sans"/>
                        <a:ea typeface="Albert Sans"/>
                        <a:cs typeface="Albert Sans"/>
                        <a:sym typeface="Albert Sans"/>
                      </a:endParaRPr>
                    </a:p>
                    <a:p>
                      <a:pPr indent="0" lvl="0" marL="0" marR="0" rtl="0" algn="ctr">
                        <a:lnSpc>
                          <a:spcPct val="100000"/>
                        </a:lnSpc>
                        <a:spcBef>
                          <a:spcPts val="0"/>
                        </a:spcBef>
                        <a:spcAft>
                          <a:spcPts val="0"/>
                        </a:spcAft>
                        <a:buClr>
                          <a:srgbClr val="00B2E3"/>
                        </a:buClr>
                        <a:buSzPts val="1400"/>
                        <a:buFont typeface="Arial"/>
                        <a:buNone/>
                      </a:pPr>
                      <a:r>
                        <a:t/>
                      </a:r>
                      <a:endParaRPr b="1" sz="1100" u="none" cap="none" strike="noStrike">
                        <a:latin typeface="Albert Sans"/>
                        <a:ea typeface="Albert Sans"/>
                        <a:cs typeface="Albert Sans"/>
                        <a:sym typeface="Albert Sans"/>
                      </a:endParaRPr>
                    </a:p>
                    <a:p>
                      <a:pPr indent="0" lvl="0" marL="0" marR="0" rtl="0" algn="ctr">
                        <a:lnSpc>
                          <a:spcPct val="100000"/>
                        </a:lnSpc>
                        <a:spcBef>
                          <a:spcPts val="0"/>
                        </a:spcBef>
                        <a:spcAft>
                          <a:spcPts val="0"/>
                        </a:spcAft>
                        <a:buClr>
                          <a:srgbClr val="00B2E3"/>
                        </a:buClr>
                        <a:buSzPts val="1200"/>
                        <a:buFont typeface="Helvetica Neue"/>
                        <a:buNone/>
                      </a:pPr>
                      <a:r>
                        <a:rPr b="1" lang="ca" sz="1200" u="none" cap="none" strike="noStrike">
                          <a:solidFill>
                            <a:srgbClr val="00B2E3"/>
                          </a:solidFill>
                          <a:latin typeface="Albert Sans"/>
                          <a:ea typeface="Albert Sans"/>
                          <a:cs typeface="Albert Sans"/>
                          <a:sym typeface="Albert Sans"/>
                        </a:rPr>
                        <a:t>C</a:t>
                      </a:r>
                      <a:r>
                        <a:rPr b="1" lang="ca" sz="1200">
                          <a:solidFill>
                            <a:srgbClr val="00B2E3"/>
                          </a:solidFill>
                          <a:latin typeface="Albert Sans"/>
                          <a:ea typeface="Albert Sans"/>
                          <a:cs typeface="Albert Sans"/>
                          <a:sym typeface="Albert Sans"/>
                        </a:rPr>
                        <a:t>harlemos</a:t>
                      </a:r>
                      <a:r>
                        <a:rPr b="1" lang="ca" sz="1200" u="none" cap="none" strike="noStrike">
                          <a:solidFill>
                            <a:srgbClr val="00B2E3"/>
                          </a:solidFill>
                          <a:latin typeface="Albert Sans"/>
                          <a:ea typeface="Albert Sans"/>
                          <a:cs typeface="Albert Sans"/>
                          <a:sym typeface="Albert Sans"/>
                        </a:rPr>
                        <a:t>… sobre </a:t>
                      </a:r>
                      <a:r>
                        <a:rPr b="1" lang="ca" sz="1200">
                          <a:solidFill>
                            <a:srgbClr val="00B2E3"/>
                          </a:solidFill>
                          <a:latin typeface="Albert Sans"/>
                          <a:ea typeface="Albert Sans"/>
                          <a:cs typeface="Albert Sans"/>
                          <a:sym typeface="Albert Sans"/>
                        </a:rPr>
                        <a:t>aquello</a:t>
                      </a:r>
                      <a:r>
                        <a:rPr b="1" lang="ca" sz="1200" u="none" cap="none" strike="noStrike">
                          <a:solidFill>
                            <a:srgbClr val="00B2E3"/>
                          </a:solidFill>
                          <a:latin typeface="Albert Sans"/>
                          <a:ea typeface="Albert Sans"/>
                          <a:cs typeface="Albert Sans"/>
                          <a:sym typeface="Albert Sans"/>
                        </a:rPr>
                        <a:t> que di</a:t>
                      </a:r>
                      <a:r>
                        <a:rPr b="1" lang="ca" sz="1200">
                          <a:solidFill>
                            <a:srgbClr val="00B2E3"/>
                          </a:solidFill>
                          <a:latin typeface="Albert Sans"/>
                          <a:ea typeface="Albert Sans"/>
                          <a:cs typeface="Albert Sans"/>
                          <a:sym typeface="Albert Sans"/>
                        </a:rPr>
                        <a:t>ce</a:t>
                      </a:r>
                      <a:r>
                        <a:rPr b="1" lang="ca" sz="1200" u="none" cap="none" strike="noStrike">
                          <a:solidFill>
                            <a:srgbClr val="00B2E3"/>
                          </a:solidFill>
                          <a:latin typeface="Albert Sans"/>
                          <a:ea typeface="Albert Sans"/>
                          <a:cs typeface="Albert Sans"/>
                          <a:sym typeface="Albert Sans"/>
                        </a:rPr>
                        <a:t> el texto al lector</a:t>
                      </a:r>
                      <a:endParaRPr b="1" sz="1100" u="none" cap="none" strike="noStrike">
                        <a:latin typeface="Albert Sans"/>
                        <a:ea typeface="Albert Sans"/>
                        <a:cs typeface="Albert Sans"/>
                        <a:sym typeface="Albert Sans"/>
                      </a:endParaRPr>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Helvetica Neue"/>
                        <a:buNone/>
                      </a:pPr>
                      <a:r>
                        <a:t/>
                      </a:r>
                      <a:endParaRPr sz="1100" u="none" cap="none" strike="noStrike">
                        <a:latin typeface="Albert Sans SemiBold"/>
                        <a:ea typeface="Albert Sans SemiBold"/>
                        <a:cs typeface="Albert Sans SemiBold"/>
                        <a:sym typeface="Albert Sans SemiBold"/>
                      </a:endParaRPr>
                    </a:p>
                    <a:p>
                      <a:pPr indent="0" lvl="0" marL="0" marR="0" rtl="0" algn="ctr">
                        <a:lnSpc>
                          <a:spcPct val="100000"/>
                        </a:lnSpc>
                        <a:spcBef>
                          <a:spcPts val="0"/>
                        </a:spcBef>
                        <a:spcAft>
                          <a:spcPts val="0"/>
                        </a:spcAft>
                        <a:buClr>
                          <a:srgbClr val="00B2E3"/>
                        </a:buClr>
                        <a:buSzPts val="1200"/>
                        <a:buFont typeface="Helvetica Neue"/>
                        <a:buNone/>
                      </a:pPr>
                      <a:r>
                        <a:t/>
                      </a:r>
                      <a:endParaRPr sz="1100" u="none" cap="none" strike="noStrike">
                        <a:latin typeface="Albert Sans SemiBold"/>
                        <a:ea typeface="Albert Sans SemiBold"/>
                        <a:cs typeface="Albert Sans SemiBold"/>
                        <a:sym typeface="Albert Sans SemiBold"/>
                      </a:endParaRPr>
                    </a:p>
                    <a:p>
                      <a:pPr indent="0" lvl="0" marL="0" marR="0" rtl="0" algn="ctr">
                        <a:lnSpc>
                          <a:spcPct val="100000"/>
                        </a:lnSpc>
                        <a:spcBef>
                          <a:spcPts val="0"/>
                        </a:spcBef>
                        <a:spcAft>
                          <a:spcPts val="0"/>
                        </a:spcAft>
                        <a:buClr>
                          <a:srgbClr val="00B2E3"/>
                        </a:buClr>
                        <a:buSzPts val="1200"/>
                        <a:buFont typeface="Helvetica Neue"/>
                        <a:buNone/>
                      </a:pPr>
                      <a:r>
                        <a:rPr b="1" lang="ca" sz="1100">
                          <a:solidFill>
                            <a:srgbClr val="00B2E3"/>
                          </a:solidFill>
                          <a:latin typeface="Albert Sans"/>
                          <a:ea typeface="Albert Sans"/>
                          <a:cs typeface="Albert Sans"/>
                          <a:sym typeface="Albert Sans"/>
                        </a:rPr>
                        <a:t>Charlemos</a:t>
                      </a:r>
                      <a:r>
                        <a:rPr b="1" lang="ca" sz="1100" u="none" cap="none" strike="noStrike">
                          <a:solidFill>
                            <a:srgbClr val="00B2E3"/>
                          </a:solidFill>
                          <a:latin typeface="Albert Sans"/>
                          <a:ea typeface="Albert Sans"/>
                          <a:cs typeface="Albert Sans"/>
                          <a:sym typeface="Albert Sans"/>
                        </a:rPr>
                        <a:t>… sobre </a:t>
                      </a:r>
                      <a:r>
                        <a:rPr b="1" lang="ca" sz="1100">
                          <a:solidFill>
                            <a:srgbClr val="00B2E3"/>
                          </a:solidFill>
                          <a:latin typeface="Albert Sans"/>
                          <a:ea typeface="Albert Sans"/>
                          <a:cs typeface="Albert Sans"/>
                          <a:sym typeface="Albert Sans"/>
                        </a:rPr>
                        <a:t>aquello</a:t>
                      </a:r>
                      <a:r>
                        <a:rPr b="1" lang="ca" sz="1100" u="none" cap="none" strike="noStrike">
                          <a:solidFill>
                            <a:srgbClr val="00B2E3"/>
                          </a:solidFill>
                          <a:latin typeface="Albert Sans"/>
                          <a:ea typeface="Albert Sans"/>
                          <a:cs typeface="Albert Sans"/>
                          <a:sym typeface="Albert Sans"/>
                        </a:rPr>
                        <a:t> </a:t>
                      </a:r>
                      <a:endParaRPr b="1" sz="1100" u="none" cap="none" strike="noStrike">
                        <a:solidFill>
                          <a:srgbClr val="00B2E3"/>
                        </a:solidFill>
                        <a:latin typeface="Albert Sans"/>
                        <a:ea typeface="Albert Sans"/>
                        <a:cs typeface="Albert Sans"/>
                        <a:sym typeface="Albert Sans"/>
                      </a:endParaRPr>
                    </a:p>
                    <a:p>
                      <a:pPr indent="0" lvl="0" marL="0" marR="0" rtl="0" algn="ctr">
                        <a:lnSpc>
                          <a:spcPct val="100000"/>
                        </a:lnSpc>
                        <a:spcBef>
                          <a:spcPts val="0"/>
                        </a:spcBef>
                        <a:spcAft>
                          <a:spcPts val="0"/>
                        </a:spcAft>
                        <a:buClr>
                          <a:srgbClr val="00B2E3"/>
                        </a:buClr>
                        <a:buSzPts val="1200"/>
                        <a:buFont typeface="Helvetica Neue"/>
                        <a:buNone/>
                      </a:pPr>
                      <a:r>
                        <a:rPr b="1" lang="ca" sz="1100" u="none" cap="none" strike="noStrike">
                          <a:solidFill>
                            <a:srgbClr val="00B2E3"/>
                          </a:solidFill>
                          <a:latin typeface="Albert Sans"/>
                          <a:ea typeface="Albert Sans"/>
                          <a:cs typeface="Albert Sans"/>
                          <a:sym typeface="Albert Sans"/>
                        </a:rPr>
                        <a:t>que di</a:t>
                      </a:r>
                      <a:r>
                        <a:rPr b="1" lang="ca" sz="1100">
                          <a:solidFill>
                            <a:srgbClr val="00B2E3"/>
                          </a:solidFill>
                          <a:latin typeface="Albert Sans"/>
                          <a:ea typeface="Albert Sans"/>
                          <a:cs typeface="Albert Sans"/>
                          <a:sym typeface="Albert Sans"/>
                        </a:rPr>
                        <a:t>ce</a:t>
                      </a:r>
                      <a:r>
                        <a:rPr b="1" lang="ca" sz="1100" u="none" cap="none" strike="noStrike">
                          <a:solidFill>
                            <a:srgbClr val="00B2E3"/>
                          </a:solidFill>
                          <a:latin typeface="Albert Sans"/>
                          <a:ea typeface="Albert Sans"/>
                          <a:cs typeface="Albert Sans"/>
                          <a:sym typeface="Albert Sans"/>
                        </a:rPr>
                        <a:t> el lector al texto</a:t>
                      </a:r>
                      <a:endParaRPr b="1" sz="1100" u="none" cap="none" strike="noStrike">
                        <a:solidFill>
                          <a:srgbClr val="00B2E3"/>
                        </a:solidFill>
                        <a:latin typeface="Albert Sans"/>
                        <a:ea typeface="Albert Sans"/>
                        <a:cs typeface="Albert Sans"/>
                        <a:sym typeface="Albert Sans"/>
                      </a:endParaRPr>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Helvetica Neue"/>
                        <a:buNone/>
                      </a:pPr>
                      <a:r>
                        <a:t/>
                      </a:r>
                      <a:endParaRPr sz="1100" u="none" cap="none" strike="noStrike">
                        <a:latin typeface="Albert Sans SemiBold"/>
                        <a:ea typeface="Albert Sans SemiBold"/>
                        <a:cs typeface="Albert Sans SemiBold"/>
                        <a:sym typeface="Albert Sans SemiBold"/>
                      </a:endParaRPr>
                    </a:p>
                    <a:p>
                      <a:pPr indent="0" lvl="0" marL="0" marR="0" rtl="0" algn="l">
                        <a:lnSpc>
                          <a:spcPct val="100000"/>
                        </a:lnSpc>
                        <a:spcBef>
                          <a:spcPts val="0"/>
                        </a:spcBef>
                        <a:spcAft>
                          <a:spcPts val="0"/>
                        </a:spcAft>
                        <a:buClr>
                          <a:srgbClr val="00B2E3"/>
                        </a:buClr>
                        <a:buSzPts val="1400"/>
                        <a:buFont typeface="Arial"/>
                        <a:buNone/>
                      </a:pPr>
                      <a:r>
                        <a:t/>
                      </a:r>
                      <a:endParaRPr b="1" sz="1100" u="none" cap="none" strike="noStrike">
                        <a:solidFill>
                          <a:srgbClr val="00B2E3"/>
                        </a:solidFill>
                        <a:latin typeface="Albert Sans"/>
                        <a:ea typeface="Albert Sans"/>
                        <a:cs typeface="Albert Sans"/>
                        <a:sym typeface="Albert Sans"/>
                      </a:endParaRPr>
                    </a:p>
                    <a:p>
                      <a:pPr indent="0" lvl="0" marL="0" marR="0" rtl="0" algn="ctr">
                        <a:lnSpc>
                          <a:spcPct val="100000"/>
                        </a:lnSpc>
                        <a:spcBef>
                          <a:spcPts val="0"/>
                        </a:spcBef>
                        <a:spcAft>
                          <a:spcPts val="0"/>
                        </a:spcAft>
                        <a:buClr>
                          <a:srgbClr val="00B2E3"/>
                        </a:buClr>
                        <a:buSzPts val="1200"/>
                        <a:buFont typeface="Helvetica Neue"/>
                        <a:buNone/>
                      </a:pPr>
                      <a:r>
                        <a:rPr b="1" lang="ca" sz="1100">
                          <a:solidFill>
                            <a:srgbClr val="00B2E3"/>
                          </a:solidFill>
                          <a:latin typeface="Albert Sans"/>
                          <a:ea typeface="Albert Sans"/>
                          <a:cs typeface="Albert Sans"/>
                          <a:sym typeface="Albert Sans"/>
                        </a:rPr>
                        <a:t>Charlemos</a:t>
                      </a:r>
                      <a:r>
                        <a:rPr b="1" lang="ca" sz="1100" u="none" cap="none" strike="noStrike">
                          <a:solidFill>
                            <a:srgbClr val="00B2E3"/>
                          </a:solidFill>
                          <a:latin typeface="Albert Sans"/>
                          <a:ea typeface="Albert Sans"/>
                          <a:cs typeface="Albert Sans"/>
                          <a:sym typeface="Albert Sans"/>
                        </a:rPr>
                        <a:t>… sobre aspect</a:t>
                      </a:r>
                      <a:r>
                        <a:rPr b="1" lang="ca" sz="1100">
                          <a:solidFill>
                            <a:srgbClr val="00B2E3"/>
                          </a:solidFill>
                          <a:latin typeface="Albert Sans"/>
                          <a:ea typeface="Albert Sans"/>
                          <a:cs typeface="Albert Sans"/>
                          <a:sym typeface="Albert Sans"/>
                        </a:rPr>
                        <a:t>o</a:t>
                      </a:r>
                      <a:r>
                        <a:rPr b="1" lang="ca" sz="1100" u="none" cap="none" strike="noStrike">
                          <a:solidFill>
                            <a:srgbClr val="00B2E3"/>
                          </a:solidFill>
                          <a:latin typeface="Albert Sans"/>
                          <a:ea typeface="Albert Sans"/>
                          <a:cs typeface="Albert Sans"/>
                          <a:sym typeface="Albert Sans"/>
                        </a:rPr>
                        <a:t>s </a:t>
                      </a:r>
                      <a:r>
                        <a:rPr b="1" lang="ca" sz="1100">
                          <a:solidFill>
                            <a:srgbClr val="00B2E3"/>
                          </a:solidFill>
                          <a:latin typeface="Albert Sans"/>
                          <a:ea typeface="Albert Sans"/>
                          <a:cs typeface="Albert Sans"/>
                          <a:sym typeface="Albert Sans"/>
                        </a:rPr>
                        <a:t>particulares</a:t>
                      </a:r>
                      <a:r>
                        <a:rPr b="1" lang="ca" sz="1100" u="none" cap="none" strike="noStrike">
                          <a:solidFill>
                            <a:srgbClr val="00B2E3"/>
                          </a:solidFill>
                          <a:latin typeface="Albert Sans"/>
                          <a:ea typeface="Albert Sans"/>
                          <a:cs typeface="Albert Sans"/>
                          <a:sym typeface="Albert Sans"/>
                        </a:rPr>
                        <a:t> de l</a:t>
                      </a:r>
                      <a:r>
                        <a:rPr b="1" lang="ca" sz="1100">
                          <a:solidFill>
                            <a:srgbClr val="00B2E3"/>
                          </a:solidFill>
                          <a:latin typeface="Albert Sans"/>
                          <a:ea typeface="Albert Sans"/>
                          <a:cs typeface="Albert Sans"/>
                          <a:sym typeface="Albert Sans"/>
                        </a:rPr>
                        <a:t>a </a:t>
                      </a:r>
                      <a:r>
                        <a:rPr b="1" lang="ca" sz="1100" u="none" cap="none" strike="noStrike">
                          <a:solidFill>
                            <a:srgbClr val="00B2E3"/>
                          </a:solidFill>
                          <a:latin typeface="Albert Sans"/>
                          <a:ea typeface="Albert Sans"/>
                          <a:cs typeface="Albert Sans"/>
                          <a:sym typeface="Albert Sans"/>
                        </a:rPr>
                        <a:t>obra</a:t>
                      </a:r>
                      <a:endParaRPr b="1" sz="1100" u="none" cap="none" strike="noStrike">
                        <a:solidFill>
                          <a:srgbClr val="00B2E3"/>
                        </a:solidFill>
                        <a:latin typeface="Albert Sans"/>
                        <a:ea typeface="Albert Sans"/>
                        <a:cs typeface="Albert Sans"/>
                        <a:sym typeface="Albert Sans"/>
                      </a:endParaRPr>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Helvetica Neue"/>
                        <a:buNone/>
                      </a:pPr>
                      <a:r>
                        <a:t/>
                      </a:r>
                      <a:endParaRPr sz="1100" u="none" cap="none" strike="noStrike">
                        <a:latin typeface="Albert Sans SemiBold"/>
                        <a:ea typeface="Albert Sans SemiBold"/>
                        <a:cs typeface="Albert Sans SemiBold"/>
                        <a:sym typeface="Albert Sans SemiBold"/>
                      </a:endParaRPr>
                    </a:p>
                    <a:p>
                      <a:pPr indent="0" lvl="0" marL="0" marR="0" rtl="0" algn="l">
                        <a:lnSpc>
                          <a:spcPct val="100000"/>
                        </a:lnSpc>
                        <a:spcBef>
                          <a:spcPts val="0"/>
                        </a:spcBef>
                        <a:spcAft>
                          <a:spcPts val="0"/>
                        </a:spcAft>
                        <a:buClr>
                          <a:srgbClr val="00B2E3"/>
                        </a:buClr>
                        <a:buSzPts val="1400"/>
                        <a:buFont typeface="Arial"/>
                        <a:buNone/>
                      </a:pPr>
                      <a:r>
                        <a:t/>
                      </a:r>
                      <a:endParaRPr b="1" sz="1100" u="none" cap="none" strike="noStrike">
                        <a:solidFill>
                          <a:srgbClr val="00B2E3"/>
                        </a:solidFill>
                        <a:latin typeface="Albert Sans"/>
                        <a:ea typeface="Albert Sans"/>
                        <a:cs typeface="Albert Sans"/>
                        <a:sym typeface="Albert Sans"/>
                      </a:endParaRPr>
                    </a:p>
                    <a:p>
                      <a:pPr indent="0" lvl="0" marL="0" marR="0" rtl="0" algn="ctr">
                        <a:lnSpc>
                          <a:spcPct val="100000"/>
                        </a:lnSpc>
                        <a:spcBef>
                          <a:spcPts val="0"/>
                        </a:spcBef>
                        <a:spcAft>
                          <a:spcPts val="0"/>
                        </a:spcAft>
                        <a:buClr>
                          <a:srgbClr val="00B2E3"/>
                        </a:buClr>
                        <a:buSzPts val="1200"/>
                        <a:buFont typeface="Helvetica Neue"/>
                        <a:buNone/>
                      </a:pPr>
                      <a:r>
                        <a:rPr b="1" lang="ca" sz="1100">
                          <a:solidFill>
                            <a:srgbClr val="00B2E3"/>
                          </a:solidFill>
                          <a:latin typeface="Albert Sans"/>
                          <a:ea typeface="Albert Sans"/>
                          <a:cs typeface="Albert Sans"/>
                          <a:sym typeface="Albert Sans"/>
                        </a:rPr>
                        <a:t>Charlemos</a:t>
                      </a:r>
                      <a:r>
                        <a:rPr b="1" lang="ca" sz="1100" u="none" cap="none" strike="noStrike">
                          <a:solidFill>
                            <a:srgbClr val="00B2E3"/>
                          </a:solidFill>
                          <a:latin typeface="Albert Sans"/>
                          <a:ea typeface="Albert Sans"/>
                          <a:cs typeface="Albert Sans"/>
                          <a:sym typeface="Albert Sans"/>
                        </a:rPr>
                        <a:t>… sobre aspect</a:t>
                      </a:r>
                      <a:r>
                        <a:rPr b="1" lang="ca" sz="1100">
                          <a:solidFill>
                            <a:srgbClr val="00B2E3"/>
                          </a:solidFill>
                          <a:latin typeface="Albert Sans"/>
                          <a:ea typeface="Albert Sans"/>
                          <a:cs typeface="Albert Sans"/>
                          <a:sym typeface="Albert Sans"/>
                        </a:rPr>
                        <a:t>o</a:t>
                      </a:r>
                      <a:r>
                        <a:rPr b="1" lang="ca" sz="1100" u="none" cap="none" strike="noStrike">
                          <a:solidFill>
                            <a:srgbClr val="00B2E3"/>
                          </a:solidFill>
                          <a:latin typeface="Albert Sans"/>
                          <a:ea typeface="Albert Sans"/>
                          <a:cs typeface="Albert Sans"/>
                          <a:sym typeface="Albert Sans"/>
                        </a:rPr>
                        <a:t>s generales </a:t>
                      </a:r>
                      <a:endParaRPr b="1" sz="1100" u="none" cap="none" strike="noStrike">
                        <a:solidFill>
                          <a:srgbClr val="00B2E3"/>
                        </a:solidFill>
                        <a:latin typeface="Albert Sans"/>
                        <a:ea typeface="Albert Sans"/>
                        <a:cs typeface="Albert Sans"/>
                        <a:sym typeface="Albert Sans"/>
                      </a:endParaRPr>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08600">
                <a:tc>
                  <a:txBody>
                    <a:bodyPr/>
                    <a:lstStyle/>
                    <a:p>
                      <a:pPr indent="0" lvl="0" marL="0" marR="0" rtl="0" algn="ctr">
                        <a:lnSpc>
                          <a:spcPct val="100000"/>
                        </a:lnSpc>
                        <a:spcBef>
                          <a:spcPts val="0"/>
                        </a:spcBef>
                        <a:spcAft>
                          <a:spcPts val="0"/>
                        </a:spcAft>
                        <a:buClr>
                          <a:schemeClr val="dk1"/>
                        </a:buClr>
                        <a:buSzPts val="1100"/>
                        <a:buFont typeface="Helvetica Neue"/>
                        <a:buNone/>
                      </a:pPr>
                      <a:r>
                        <a:rPr lang="ca" sz="1100" u="none" cap="none" strike="noStrike">
                          <a:latin typeface="Albert Sans SemiBold"/>
                          <a:ea typeface="Albert Sans SemiBold"/>
                          <a:cs typeface="Albert Sans SemiBold"/>
                          <a:sym typeface="Albert Sans SemiBold"/>
                        </a:rPr>
                        <a:t>Sobre </a:t>
                      </a:r>
                      <a:r>
                        <a:rPr lang="ca" sz="1100">
                          <a:latin typeface="Albert Sans SemiBold"/>
                          <a:ea typeface="Albert Sans SemiBold"/>
                          <a:cs typeface="Albert Sans SemiBold"/>
                          <a:sym typeface="Albert Sans SemiBold"/>
                        </a:rPr>
                        <a:t>aquello</a:t>
                      </a:r>
                      <a:r>
                        <a:rPr lang="ca" sz="1100" u="none" cap="none" strike="noStrike">
                          <a:latin typeface="Albert Sans SemiBold"/>
                          <a:ea typeface="Albert Sans SemiBold"/>
                          <a:cs typeface="Albert Sans SemiBold"/>
                          <a:sym typeface="Albert Sans SemiBold"/>
                        </a:rPr>
                        <a:t> que di</a:t>
                      </a:r>
                      <a:r>
                        <a:rPr lang="ca" sz="1100">
                          <a:latin typeface="Albert Sans SemiBold"/>
                          <a:ea typeface="Albert Sans SemiBold"/>
                          <a:cs typeface="Albert Sans SemiBold"/>
                          <a:sym typeface="Albert Sans SemiBold"/>
                        </a:rPr>
                        <a:t>c</a:t>
                      </a:r>
                      <a:r>
                        <a:rPr lang="ca" sz="1100" u="none" cap="none" strike="noStrike">
                          <a:latin typeface="Albert Sans SemiBold"/>
                          <a:ea typeface="Albert Sans SemiBold"/>
                          <a:cs typeface="Albert Sans SemiBold"/>
                          <a:sym typeface="Albert Sans SemiBold"/>
                        </a:rPr>
                        <a:t>en l</a:t>
                      </a:r>
                      <a:r>
                        <a:rPr lang="ca" sz="1100">
                          <a:latin typeface="Albert Sans SemiBold"/>
                          <a:ea typeface="Albert Sans SemiBold"/>
                          <a:cs typeface="Albert Sans SemiBold"/>
                          <a:sym typeface="Albert Sans SemiBold"/>
                        </a:rPr>
                        <a:t>a</a:t>
                      </a:r>
                      <a:r>
                        <a:rPr lang="ca" sz="1100" u="none" cap="none" strike="noStrike">
                          <a:latin typeface="Albert Sans SemiBold"/>
                          <a:ea typeface="Albert Sans SemiBold"/>
                          <a:cs typeface="Albert Sans SemiBold"/>
                          <a:sym typeface="Albert Sans SemiBold"/>
                        </a:rPr>
                        <a:t>s </a:t>
                      </a:r>
                      <a:r>
                        <a:rPr lang="ca" sz="1100">
                          <a:latin typeface="Albert Sans SemiBold"/>
                          <a:ea typeface="Albert Sans SemiBold"/>
                          <a:cs typeface="Albert Sans SemiBold"/>
                          <a:sym typeface="Albert Sans SemiBold"/>
                        </a:rPr>
                        <a:t>líneas</a:t>
                      </a:r>
                      <a:r>
                        <a:rPr lang="ca" sz="1100" u="none" cap="none" strike="noStrike">
                          <a:latin typeface="Albert Sans SemiBold"/>
                          <a:ea typeface="Albert Sans SemiBold"/>
                          <a:cs typeface="Albert Sans SemiBold"/>
                          <a:sym typeface="Albert Sans SemiBold"/>
                        </a:rPr>
                        <a:t> (aproximación literal)</a:t>
                      </a:r>
                      <a:br>
                        <a:rPr lang="ca" sz="1100" u="none" cap="none" strike="noStrike">
                          <a:latin typeface="Albert Sans SemiBold"/>
                          <a:ea typeface="Albert Sans SemiBold"/>
                          <a:cs typeface="Albert Sans SemiBold"/>
                          <a:sym typeface="Albert Sans SemiBold"/>
                        </a:rPr>
                      </a:br>
                      <a:br>
                        <a:rPr lang="ca" sz="1100" u="none" cap="none" strike="noStrike">
                          <a:latin typeface="Albert Sans SemiBold"/>
                          <a:ea typeface="Albert Sans SemiBold"/>
                          <a:cs typeface="Albert Sans SemiBold"/>
                          <a:sym typeface="Albert Sans SemiBold"/>
                        </a:rPr>
                      </a:br>
                      <a:r>
                        <a:rPr lang="ca" sz="1100" u="none" cap="none" strike="noStrike">
                          <a:latin typeface="Albert Sans SemiBold"/>
                          <a:ea typeface="Albert Sans SemiBold"/>
                          <a:cs typeface="Albert Sans SemiBold"/>
                          <a:sym typeface="Albert Sans SemiBold"/>
                        </a:rPr>
                        <a:t>Sobre </a:t>
                      </a:r>
                      <a:r>
                        <a:rPr lang="ca" sz="1100">
                          <a:latin typeface="Albert Sans SemiBold"/>
                          <a:ea typeface="Albert Sans SemiBold"/>
                          <a:cs typeface="Albert Sans SemiBold"/>
                          <a:sym typeface="Albert Sans SemiBold"/>
                        </a:rPr>
                        <a:t>aquello</a:t>
                      </a:r>
                      <a:r>
                        <a:rPr lang="ca" sz="1100" u="none" cap="none" strike="noStrike">
                          <a:latin typeface="Albert Sans SemiBold"/>
                          <a:ea typeface="Albert Sans SemiBold"/>
                          <a:cs typeface="Albert Sans SemiBold"/>
                          <a:sym typeface="Albert Sans SemiBold"/>
                        </a:rPr>
                        <a:t> que h</a:t>
                      </a:r>
                      <a:r>
                        <a:rPr lang="ca" sz="1100">
                          <a:latin typeface="Albert Sans SemiBold"/>
                          <a:ea typeface="Albert Sans SemiBold"/>
                          <a:cs typeface="Albert Sans SemiBold"/>
                          <a:sym typeface="Albert Sans SemiBold"/>
                        </a:rPr>
                        <a:t>ay</a:t>
                      </a:r>
                      <a:r>
                        <a:rPr lang="ca" sz="1100" u="none" cap="none" strike="noStrike">
                          <a:latin typeface="Albert Sans SemiBold"/>
                          <a:ea typeface="Albert Sans SemiBold"/>
                          <a:cs typeface="Albert Sans SemiBold"/>
                          <a:sym typeface="Albert Sans SemiBold"/>
                        </a:rPr>
                        <a:t> entre </a:t>
                      </a:r>
                      <a:r>
                        <a:rPr lang="ca" sz="1100">
                          <a:latin typeface="Albert Sans SemiBold"/>
                          <a:ea typeface="Albert Sans SemiBold"/>
                          <a:cs typeface="Albert Sans SemiBold"/>
                          <a:sym typeface="Albert Sans SemiBold"/>
                        </a:rPr>
                        <a:t>líneas</a:t>
                      </a:r>
                      <a:r>
                        <a:rPr lang="ca" sz="1100" u="none" cap="none" strike="noStrike">
                          <a:latin typeface="Albert Sans SemiBold"/>
                          <a:ea typeface="Albert Sans SemiBold"/>
                          <a:cs typeface="Albert Sans SemiBold"/>
                          <a:sym typeface="Albert Sans SemiBold"/>
                        </a:rPr>
                        <a:t> (aproximación inferencial)</a:t>
                      </a:r>
                      <a:br>
                        <a:rPr lang="ca" sz="1100" u="none" cap="none" strike="noStrike">
                          <a:latin typeface="Albert Sans SemiBold"/>
                          <a:ea typeface="Albert Sans SemiBold"/>
                          <a:cs typeface="Albert Sans SemiBold"/>
                          <a:sym typeface="Albert Sans SemiBold"/>
                        </a:rPr>
                      </a:br>
                      <a:br>
                        <a:rPr lang="ca" sz="1100" u="none" cap="none" strike="noStrike">
                          <a:latin typeface="Albert Sans SemiBold"/>
                          <a:ea typeface="Albert Sans SemiBold"/>
                          <a:cs typeface="Albert Sans SemiBold"/>
                          <a:sym typeface="Albert Sans SemiBold"/>
                        </a:rPr>
                      </a:br>
                      <a:r>
                        <a:rPr lang="ca" sz="1100" u="none" cap="none" strike="noStrike">
                          <a:latin typeface="Albert Sans SemiBold"/>
                          <a:ea typeface="Albert Sans SemiBold"/>
                          <a:cs typeface="Albert Sans SemiBold"/>
                          <a:sym typeface="Albert Sans SemiBold"/>
                        </a:rPr>
                        <a:t>Sobre </a:t>
                      </a:r>
                      <a:r>
                        <a:rPr lang="ca" sz="1100">
                          <a:latin typeface="Albert Sans SemiBold"/>
                          <a:ea typeface="Albert Sans SemiBold"/>
                          <a:cs typeface="Albert Sans SemiBold"/>
                          <a:sym typeface="Albert Sans SemiBold"/>
                        </a:rPr>
                        <a:t>aquello </a:t>
                      </a:r>
                      <a:r>
                        <a:rPr lang="ca" sz="1100" u="none" cap="none" strike="noStrike">
                          <a:latin typeface="Albert Sans SemiBold"/>
                          <a:ea typeface="Albert Sans SemiBold"/>
                          <a:cs typeface="Albert Sans SemiBold"/>
                          <a:sym typeface="Albert Sans SemiBold"/>
                        </a:rPr>
                        <a:t>que </a:t>
                      </a:r>
                      <a:r>
                        <a:rPr lang="ca" sz="1100">
                          <a:latin typeface="Albert Sans SemiBold"/>
                          <a:ea typeface="Albert Sans SemiBold"/>
                          <a:cs typeface="Albert Sans SemiBold"/>
                          <a:sym typeface="Albert Sans SemiBold"/>
                        </a:rPr>
                        <a:t>hay</a:t>
                      </a:r>
                      <a:r>
                        <a:rPr lang="ca" sz="1100" u="none" cap="none" strike="noStrike">
                          <a:latin typeface="Albert Sans SemiBold"/>
                          <a:ea typeface="Albert Sans SemiBold"/>
                          <a:cs typeface="Albert Sans SemiBold"/>
                          <a:sym typeface="Albert Sans SemiBold"/>
                        </a:rPr>
                        <a:t> </a:t>
                      </a:r>
                      <a:r>
                        <a:rPr lang="ca" sz="1100">
                          <a:latin typeface="Albert Sans SemiBold"/>
                          <a:ea typeface="Albert Sans SemiBold"/>
                          <a:cs typeface="Albert Sans SemiBold"/>
                          <a:sym typeface="Albert Sans SemiBold"/>
                        </a:rPr>
                        <a:t>detrás de</a:t>
                      </a:r>
                      <a:r>
                        <a:rPr lang="ca" sz="1100" u="none" cap="none" strike="noStrike">
                          <a:latin typeface="Albert Sans SemiBold"/>
                          <a:ea typeface="Albert Sans SemiBold"/>
                          <a:cs typeface="Albert Sans SemiBold"/>
                          <a:sym typeface="Albert Sans SemiBold"/>
                        </a:rPr>
                        <a:t> l</a:t>
                      </a:r>
                      <a:r>
                        <a:rPr lang="ca" sz="1100">
                          <a:latin typeface="Albert Sans SemiBold"/>
                          <a:ea typeface="Albert Sans SemiBold"/>
                          <a:cs typeface="Albert Sans SemiBold"/>
                          <a:sym typeface="Albert Sans SemiBold"/>
                        </a:rPr>
                        <a:t>a</a:t>
                      </a:r>
                      <a:r>
                        <a:rPr lang="ca" sz="1100" u="none" cap="none" strike="noStrike">
                          <a:latin typeface="Albert Sans SemiBold"/>
                          <a:ea typeface="Albert Sans SemiBold"/>
                          <a:cs typeface="Albert Sans SemiBold"/>
                          <a:sym typeface="Albert Sans SemiBold"/>
                        </a:rPr>
                        <a:t>s </a:t>
                      </a:r>
                      <a:r>
                        <a:rPr lang="ca" sz="1100">
                          <a:latin typeface="Albert Sans SemiBold"/>
                          <a:ea typeface="Albert Sans SemiBold"/>
                          <a:cs typeface="Albert Sans SemiBold"/>
                          <a:sym typeface="Albert Sans SemiBold"/>
                        </a:rPr>
                        <a:t>líneas</a:t>
                      </a:r>
                      <a:r>
                        <a:rPr lang="ca" sz="1100" u="none" cap="none" strike="noStrike">
                          <a:latin typeface="Albert Sans SemiBold"/>
                          <a:ea typeface="Albert Sans SemiBold"/>
                          <a:cs typeface="Albert Sans SemiBold"/>
                          <a:sym typeface="Albert Sans SemiBold"/>
                        </a:rPr>
                        <a:t> (aproximación cultural)</a:t>
                      </a:r>
                      <a:endParaRPr sz="1100" u="none" cap="none" strike="noStrike">
                        <a:latin typeface="Albert Sans SemiBold"/>
                        <a:ea typeface="Albert Sans SemiBold"/>
                        <a:cs typeface="Albert Sans SemiBold"/>
                        <a:sym typeface="Albert Sans SemiBold"/>
                      </a:endParaRPr>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Raleway"/>
                        <a:buNone/>
                      </a:pPr>
                      <a:r>
                        <a:rPr lang="ca" sz="1100" u="none" cap="none" strike="noStrike">
                          <a:latin typeface="Albert Sans SemiBold"/>
                          <a:ea typeface="Albert Sans SemiBold"/>
                          <a:cs typeface="Albert Sans SemiBold"/>
                          <a:sym typeface="Albert Sans SemiBold"/>
                        </a:rPr>
                        <a:t>Conexiones personales</a:t>
                      </a:r>
                      <a:br>
                        <a:rPr lang="ca" sz="1100" u="none" cap="none" strike="noStrike">
                          <a:latin typeface="Albert Sans SemiBold"/>
                          <a:ea typeface="Albert Sans SemiBold"/>
                          <a:cs typeface="Albert Sans SemiBold"/>
                          <a:sym typeface="Albert Sans SemiBold"/>
                        </a:rPr>
                      </a:br>
                      <a:br>
                        <a:rPr lang="ca" sz="1100" u="none" cap="none" strike="noStrike">
                          <a:latin typeface="Albert Sans SemiBold"/>
                          <a:ea typeface="Albert Sans SemiBold"/>
                          <a:cs typeface="Albert Sans SemiBold"/>
                          <a:sym typeface="Albert Sans SemiBold"/>
                        </a:rPr>
                      </a:br>
                      <a:r>
                        <a:rPr lang="ca" sz="1100" u="none" cap="none" strike="noStrike">
                          <a:latin typeface="Albert Sans SemiBold"/>
                          <a:ea typeface="Albert Sans SemiBold"/>
                          <a:cs typeface="Albert Sans SemiBold"/>
                          <a:sym typeface="Albert Sans SemiBold"/>
                        </a:rPr>
                        <a:t>Conexiones </a:t>
                      </a:r>
                      <a:r>
                        <a:rPr lang="ca" sz="1100">
                          <a:latin typeface="Albert Sans SemiBold"/>
                          <a:ea typeface="Albert Sans SemiBold"/>
                          <a:cs typeface="Albert Sans SemiBold"/>
                          <a:sym typeface="Albert Sans SemiBold"/>
                        </a:rPr>
                        <a:t>culturales</a:t>
                      </a:r>
                      <a:br>
                        <a:rPr lang="ca" sz="1100" u="none" cap="none" strike="noStrike">
                          <a:latin typeface="Albert Sans SemiBold"/>
                          <a:ea typeface="Albert Sans SemiBold"/>
                          <a:cs typeface="Albert Sans SemiBold"/>
                          <a:sym typeface="Albert Sans SemiBold"/>
                        </a:rPr>
                      </a:br>
                      <a:br>
                        <a:rPr lang="ca" sz="1100" u="none" cap="none" strike="noStrike">
                          <a:latin typeface="Albert Sans SemiBold"/>
                          <a:ea typeface="Albert Sans SemiBold"/>
                          <a:cs typeface="Albert Sans SemiBold"/>
                          <a:sym typeface="Albert Sans SemiBold"/>
                        </a:rPr>
                      </a:br>
                      <a:r>
                        <a:rPr lang="ca" sz="1100" u="none" cap="none" strike="noStrike">
                          <a:latin typeface="Albert Sans SemiBold"/>
                          <a:ea typeface="Albert Sans SemiBold"/>
                          <a:cs typeface="Albert Sans SemiBold"/>
                          <a:sym typeface="Albert Sans SemiBold"/>
                        </a:rPr>
                        <a:t>Posición crítica</a:t>
                      </a:r>
                      <a:endParaRPr sz="1100" u="none" cap="none" strike="noStrike">
                        <a:latin typeface="Albert Sans SemiBold"/>
                        <a:ea typeface="Albert Sans SemiBold"/>
                        <a:cs typeface="Albert Sans SemiBold"/>
                        <a:sym typeface="Albert Sans SemiBold"/>
                      </a:endParaRPr>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Helvetica Neue"/>
                        <a:buNone/>
                      </a:pPr>
                      <a:r>
                        <a:rPr lang="ca" sz="1100" u="none" cap="none" strike="noStrike">
                          <a:latin typeface="Albert Sans SemiBold"/>
                          <a:ea typeface="Albert Sans SemiBold"/>
                          <a:cs typeface="Albert Sans SemiBold"/>
                          <a:sym typeface="Albert Sans SemiBold"/>
                        </a:rPr>
                        <a:t>T</a:t>
                      </a:r>
                      <a:r>
                        <a:rPr lang="ca" sz="1100">
                          <a:latin typeface="Albert Sans SemiBold"/>
                          <a:ea typeface="Albert Sans SemiBold"/>
                          <a:cs typeface="Albert Sans SemiBold"/>
                          <a:sym typeface="Albert Sans SemiBold"/>
                        </a:rPr>
                        <a:t>iempo</a:t>
                      </a:r>
                      <a:r>
                        <a:rPr lang="ca" sz="1100" u="none" cap="none" strike="noStrike">
                          <a:latin typeface="Albert Sans SemiBold"/>
                          <a:ea typeface="Albert Sans SemiBold"/>
                          <a:cs typeface="Albert Sans SemiBold"/>
                          <a:sym typeface="Albert Sans SemiBold"/>
                        </a:rPr>
                        <a:t> narrati</a:t>
                      </a:r>
                      <a:r>
                        <a:rPr lang="ca" sz="1100">
                          <a:latin typeface="Albert Sans SemiBold"/>
                          <a:ea typeface="Albert Sans SemiBold"/>
                          <a:cs typeface="Albert Sans SemiBold"/>
                          <a:sym typeface="Albert Sans SemiBold"/>
                        </a:rPr>
                        <a:t>vo</a:t>
                      </a:r>
                      <a:br>
                        <a:rPr lang="ca" sz="1100" u="none" cap="none" strike="noStrike">
                          <a:latin typeface="Albert Sans SemiBold"/>
                          <a:ea typeface="Albert Sans SemiBold"/>
                          <a:cs typeface="Albert Sans SemiBold"/>
                          <a:sym typeface="Albert Sans SemiBold"/>
                        </a:rPr>
                      </a:br>
                      <a:br>
                        <a:rPr lang="ca" sz="1100" u="none" cap="none" strike="noStrike">
                          <a:latin typeface="Albert Sans SemiBold"/>
                          <a:ea typeface="Albert Sans SemiBold"/>
                          <a:cs typeface="Albert Sans SemiBold"/>
                          <a:sym typeface="Albert Sans SemiBold"/>
                        </a:rPr>
                      </a:br>
                      <a:r>
                        <a:rPr lang="ca" sz="1100" u="none" cap="none" strike="noStrike">
                          <a:latin typeface="Albert Sans SemiBold"/>
                          <a:ea typeface="Albert Sans SemiBold"/>
                          <a:cs typeface="Albert Sans SemiBold"/>
                          <a:sym typeface="Albert Sans SemiBold"/>
                        </a:rPr>
                        <a:t>Contexto (escenario </a:t>
                      </a:r>
                      <a:r>
                        <a:rPr lang="ca" sz="1100">
                          <a:latin typeface="Albert Sans SemiBold"/>
                          <a:ea typeface="Albert Sans SemiBold"/>
                          <a:cs typeface="Albert Sans SemiBold"/>
                          <a:sym typeface="Albert Sans SemiBold"/>
                        </a:rPr>
                        <a:t>y</a:t>
                      </a:r>
                      <a:r>
                        <a:rPr lang="ca" sz="1100" u="none" cap="none" strike="noStrike">
                          <a:latin typeface="Albert Sans SemiBold"/>
                          <a:ea typeface="Albert Sans SemiBold"/>
                          <a:cs typeface="Albert Sans SemiBold"/>
                          <a:sym typeface="Albert Sans SemiBold"/>
                        </a:rPr>
                        <a:t> </a:t>
                      </a:r>
                      <a:r>
                        <a:rPr lang="ca" sz="1100">
                          <a:latin typeface="Albert Sans SemiBold"/>
                          <a:ea typeface="Albert Sans SemiBold"/>
                          <a:cs typeface="Albert Sans SemiBold"/>
                          <a:sym typeface="Albert Sans SemiBold"/>
                        </a:rPr>
                        <a:t>é</a:t>
                      </a:r>
                      <a:r>
                        <a:rPr lang="ca" sz="1100" u="none" cap="none" strike="noStrike">
                          <a:latin typeface="Albert Sans SemiBold"/>
                          <a:ea typeface="Albert Sans SemiBold"/>
                          <a:cs typeface="Albert Sans SemiBold"/>
                          <a:sym typeface="Albert Sans SemiBold"/>
                        </a:rPr>
                        <a:t>poca)</a:t>
                      </a:r>
                      <a:br>
                        <a:rPr lang="ca" sz="1100" u="none" cap="none" strike="noStrike">
                          <a:latin typeface="Albert Sans SemiBold"/>
                          <a:ea typeface="Albert Sans SemiBold"/>
                          <a:cs typeface="Albert Sans SemiBold"/>
                          <a:sym typeface="Albert Sans SemiBold"/>
                        </a:rPr>
                      </a:br>
                      <a:br>
                        <a:rPr lang="ca" sz="1100" u="none" cap="none" strike="noStrike">
                          <a:latin typeface="Albert Sans SemiBold"/>
                          <a:ea typeface="Albert Sans SemiBold"/>
                          <a:cs typeface="Albert Sans SemiBold"/>
                          <a:sym typeface="Albert Sans SemiBold"/>
                        </a:rPr>
                      </a:br>
                      <a:r>
                        <a:rPr lang="ca" sz="1100">
                          <a:latin typeface="Albert Sans SemiBold"/>
                          <a:ea typeface="Albert Sans SemiBold"/>
                          <a:cs typeface="Albert Sans SemiBold"/>
                          <a:sym typeface="Albert Sans SemiBold"/>
                        </a:rPr>
                        <a:t>Personajes</a:t>
                      </a:r>
                      <a:br>
                        <a:rPr lang="ca" sz="1100" u="none" cap="none" strike="noStrike">
                          <a:latin typeface="Albert Sans SemiBold"/>
                          <a:ea typeface="Albert Sans SemiBold"/>
                          <a:cs typeface="Albert Sans SemiBold"/>
                          <a:sym typeface="Albert Sans SemiBold"/>
                        </a:rPr>
                      </a:br>
                      <a:br>
                        <a:rPr lang="ca" sz="1100" u="none" cap="none" strike="noStrike">
                          <a:latin typeface="Albert Sans SemiBold"/>
                          <a:ea typeface="Albert Sans SemiBold"/>
                          <a:cs typeface="Albert Sans SemiBold"/>
                          <a:sym typeface="Albert Sans SemiBold"/>
                        </a:rPr>
                      </a:br>
                      <a:r>
                        <a:rPr lang="ca" sz="1100" u="none" cap="none" strike="noStrike">
                          <a:latin typeface="Albert Sans SemiBold"/>
                          <a:ea typeface="Albert Sans SemiBold"/>
                          <a:cs typeface="Albert Sans SemiBold"/>
                          <a:sym typeface="Albert Sans SemiBold"/>
                        </a:rPr>
                        <a:t>Narrador</a:t>
                      </a:r>
                      <a:br>
                        <a:rPr lang="ca" sz="1100" u="none" cap="none" strike="noStrike">
                          <a:latin typeface="Albert Sans SemiBold"/>
                          <a:ea typeface="Albert Sans SemiBold"/>
                          <a:cs typeface="Albert Sans SemiBold"/>
                          <a:sym typeface="Albert Sans SemiBold"/>
                        </a:rPr>
                      </a:br>
                      <a:br>
                        <a:rPr lang="ca" sz="1100" u="none" cap="none" strike="noStrike">
                          <a:latin typeface="Albert Sans SemiBold"/>
                          <a:ea typeface="Albert Sans SemiBold"/>
                          <a:cs typeface="Albert Sans SemiBold"/>
                          <a:sym typeface="Albert Sans SemiBold"/>
                        </a:rPr>
                      </a:br>
                      <a:endParaRPr sz="1100" u="none" cap="none" strike="noStrike">
                        <a:latin typeface="Albert Sans SemiBold"/>
                        <a:ea typeface="Albert Sans SemiBold"/>
                        <a:cs typeface="Albert Sans SemiBold"/>
                        <a:sym typeface="Albert Sans SemiBold"/>
                      </a:endParaRPr>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Helvetica Neue"/>
                        <a:buNone/>
                      </a:pPr>
                      <a:r>
                        <a:rPr lang="ca" sz="1100" u="none" cap="none" strike="noStrike">
                          <a:latin typeface="Albert Sans SemiBold"/>
                          <a:ea typeface="Albert Sans SemiBold"/>
                          <a:cs typeface="Albert Sans SemiBold"/>
                          <a:sym typeface="Albert Sans SemiBold"/>
                        </a:rPr>
                        <a:t>Primer</a:t>
                      </a:r>
                      <a:r>
                        <a:rPr lang="ca" sz="1100">
                          <a:latin typeface="Albert Sans SemiBold"/>
                          <a:ea typeface="Albert Sans SemiBold"/>
                          <a:cs typeface="Albert Sans SemiBold"/>
                          <a:sym typeface="Albert Sans SemiBold"/>
                        </a:rPr>
                        <a:t>a</a:t>
                      </a:r>
                      <a:r>
                        <a:rPr lang="ca" sz="1100" u="none" cap="none" strike="noStrike">
                          <a:latin typeface="Albert Sans SemiBold"/>
                          <a:ea typeface="Albert Sans SemiBold"/>
                          <a:cs typeface="Albert Sans SemiBold"/>
                          <a:sym typeface="Albert Sans SemiBold"/>
                        </a:rPr>
                        <a:t>s </a:t>
                      </a:r>
                      <a:r>
                        <a:rPr lang="ca" sz="1100">
                          <a:latin typeface="Albert Sans SemiBold"/>
                          <a:ea typeface="Albert Sans SemiBold"/>
                          <a:cs typeface="Albert Sans SemiBold"/>
                          <a:sym typeface="Albert Sans SemiBold"/>
                        </a:rPr>
                        <a:t>impresiones</a:t>
                      </a:r>
                      <a:br>
                        <a:rPr lang="ca" sz="1100" u="none" cap="none" strike="noStrike">
                          <a:latin typeface="Albert Sans SemiBold"/>
                          <a:ea typeface="Albert Sans SemiBold"/>
                          <a:cs typeface="Albert Sans SemiBold"/>
                          <a:sym typeface="Albert Sans SemiBold"/>
                        </a:rPr>
                      </a:br>
                      <a:br>
                        <a:rPr lang="ca" sz="1100" u="none" cap="none" strike="noStrike">
                          <a:latin typeface="Albert Sans SemiBold"/>
                          <a:ea typeface="Albert Sans SemiBold"/>
                          <a:cs typeface="Albert Sans SemiBold"/>
                          <a:sym typeface="Albert Sans SemiBold"/>
                        </a:rPr>
                      </a:br>
                      <a:r>
                        <a:rPr lang="ca" sz="1100" u="none" cap="none" strike="noStrike">
                          <a:latin typeface="Albert Sans SemiBold"/>
                          <a:ea typeface="Albert Sans SemiBold"/>
                          <a:cs typeface="Albert Sans SemiBold"/>
                          <a:sym typeface="Albert Sans SemiBold"/>
                        </a:rPr>
                        <a:t>Valoraciones</a:t>
                      </a:r>
                      <a:endParaRPr sz="1100" u="none" cap="none" strike="noStrike">
                        <a:latin typeface="Albert Sans SemiBold"/>
                        <a:ea typeface="Albert Sans SemiBold"/>
                        <a:cs typeface="Albert Sans SemiBold"/>
                        <a:sym typeface="Albert Sans SemiBold"/>
                      </a:endParaRPr>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41775">
                <a:tc>
                  <a:txBody>
                    <a:bodyPr/>
                    <a:lstStyle/>
                    <a:p>
                      <a:pPr indent="0" lvl="0" marL="0" marR="0" rtl="0" algn="ctr">
                        <a:lnSpc>
                          <a:spcPct val="100000"/>
                        </a:lnSpc>
                        <a:spcBef>
                          <a:spcPts val="0"/>
                        </a:spcBef>
                        <a:spcAft>
                          <a:spcPts val="0"/>
                        </a:spcAft>
                        <a:buClr>
                          <a:schemeClr val="dk1"/>
                        </a:buClr>
                        <a:buSzPts val="1400"/>
                        <a:buFont typeface="Helvetica Neue"/>
                        <a:buNone/>
                      </a:pPr>
                      <a:r>
                        <a:t/>
                      </a:r>
                      <a:endParaRPr sz="1400" u="none" cap="none" strike="noStrike"/>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400"/>
                        <a:buFont typeface="Helvetica Neue"/>
                        <a:buNone/>
                      </a:pPr>
                      <a:r>
                        <a:t/>
                      </a:r>
                      <a:endParaRPr sz="1400" u="none" cap="none" strike="noStrike"/>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400"/>
                        <a:buFont typeface="Helvetica Neue"/>
                        <a:buNone/>
                      </a:pPr>
                      <a:r>
                        <a:t/>
                      </a:r>
                      <a:endParaRPr sz="1400" u="none" cap="none" strike="noStrike"/>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400"/>
                        <a:buFont typeface="Helvetica Neue"/>
                        <a:buNone/>
                      </a:pPr>
                      <a:r>
                        <a:t/>
                      </a:r>
                      <a:endParaRPr sz="1400" u="none" cap="none" strike="noStrike"/>
                    </a:p>
                  </a:txBody>
                  <a:tcPr marT="34300" marB="34300" marR="34300" marL="3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pasted-image.pdf" id="391" name="Google Shape;391;p50"/>
          <p:cNvPicPr preferRelativeResize="0"/>
          <p:nvPr/>
        </p:nvPicPr>
        <p:blipFill rotWithShape="1">
          <a:blip r:embed="rId3">
            <a:alphaModFix/>
          </a:blip>
          <a:srcRect b="0" l="0" r="0" t="0"/>
          <a:stretch/>
        </p:blipFill>
        <p:spPr>
          <a:xfrm>
            <a:off x="515757" y="194686"/>
            <a:ext cx="647701" cy="65171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1"/>
          <p:cNvSpPr txBox="1"/>
          <p:nvPr>
            <p:ph type="title"/>
          </p:nvPr>
        </p:nvSpPr>
        <p:spPr>
          <a:xfrm>
            <a:off x="628650" y="83344"/>
            <a:ext cx="7886700" cy="994200"/>
          </a:xfrm>
          <a:prstGeom prst="rect">
            <a:avLst/>
          </a:prstGeom>
          <a:noFill/>
          <a:ln>
            <a:noFill/>
          </a:ln>
        </p:spPr>
        <p:txBody>
          <a:bodyPr anchorCtr="0" anchor="ctr" bIns="34275" lIns="34275" spcFirstLastPara="1" rIns="34275" wrap="square" tIns="34275">
            <a:normAutofit/>
          </a:bodyPr>
          <a:lstStyle/>
          <a:p>
            <a:pPr indent="0" lvl="0" marL="0" rtl="0" algn="l">
              <a:lnSpc>
                <a:spcPct val="90000"/>
              </a:lnSpc>
              <a:spcBef>
                <a:spcPts val="0"/>
              </a:spcBef>
              <a:spcAft>
                <a:spcPts val="0"/>
              </a:spcAft>
              <a:buClr>
                <a:srgbClr val="A5C728"/>
              </a:buClr>
              <a:buSzPts val="3300"/>
              <a:buFont typeface="Arial"/>
              <a:buNone/>
            </a:pPr>
            <a:r>
              <a:rPr b="1" lang="ca">
                <a:latin typeface="Albert Sans"/>
                <a:ea typeface="Albert Sans"/>
                <a:cs typeface="Albert Sans"/>
                <a:sym typeface="Albert Sans"/>
              </a:rPr>
              <a:t>Despedida</a:t>
            </a:r>
            <a:r>
              <a:rPr b="1" i="0" lang="ca" sz="3300" u="none" cap="none" strike="noStrike">
                <a:solidFill>
                  <a:srgbClr val="A5C728"/>
                </a:solidFill>
                <a:latin typeface="Albert Sans"/>
                <a:ea typeface="Albert Sans"/>
                <a:cs typeface="Albert Sans"/>
                <a:sym typeface="Albert Sans"/>
              </a:rPr>
              <a:t> d</a:t>
            </a:r>
            <a:r>
              <a:rPr b="1" lang="ca">
                <a:latin typeface="Albert Sans"/>
                <a:ea typeface="Albert Sans"/>
                <a:cs typeface="Albert Sans"/>
                <a:sym typeface="Albert Sans"/>
              </a:rPr>
              <a:t>e </a:t>
            </a:r>
            <a:r>
              <a:rPr b="1" i="0" lang="ca" sz="3300" u="none" cap="none" strike="noStrike">
                <a:solidFill>
                  <a:srgbClr val="A5C728"/>
                </a:solidFill>
                <a:latin typeface="Albert Sans"/>
                <a:ea typeface="Albert Sans"/>
                <a:cs typeface="Albert Sans"/>
                <a:sym typeface="Albert Sans"/>
              </a:rPr>
              <a:t>una sesión</a:t>
            </a:r>
            <a:endParaRPr b="1">
              <a:latin typeface="Albert Sans"/>
              <a:ea typeface="Albert Sans"/>
              <a:cs typeface="Albert Sans"/>
              <a:sym typeface="Albert Sans"/>
            </a:endParaRPr>
          </a:p>
        </p:txBody>
      </p:sp>
      <p:cxnSp>
        <p:nvCxnSpPr>
          <p:cNvPr id="397" name="Google Shape;397;p51"/>
          <p:cNvCxnSpPr/>
          <p:nvPr/>
        </p:nvCxnSpPr>
        <p:spPr>
          <a:xfrm>
            <a:off x="676275" y="952500"/>
            <a:ext cx="7791600" cy="0"/>
          </a:xfrm>
          <a:prstGeom prst="straightConnector1">
            <a:avLst/>
          </a:prstGeom>
          <a:noFill/>
          <a:ln cap="flat" cmpd="sng" w="63500">
            <a:solidFill>
              <a:srgbClr val="A5C728"/>
            </a:solidFill>
            <a:prstDash val="solid"/>
            <a:miter lim="8000"/>
            <a:headEnd len="sm" w="sm" type="none"/>
            <a:tailEnd len="sm" w="sm" type="none"/>
          </a:ln>
        </p:spPr>
      </p:cxnSp>
      <p:sp>
        <p:nvSpPr>
          <p:cNvPr id="398" name="Google Shape;398;p51"/>
          <p:cNvSpPr/>
          <p:nvPr/>
        </p:nvSpPr>
        <p:spPr>
          <a:xfrm>
            <a:off x="159456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C</a:t>
            </a:r>
            <a:r>
              <a:rPr lang="ca" sz="1500">
                <a:solidFill>
                  <a:srgbClr val="A5C728"/>
                </a:solidFill>
                <a:latin typeface="Albert Sans SemiBold"/>
                <a:ea typeface="Albert Sans SemiBold"/>
                <a:cs typeface="Albert Sans SemiBold"/>
                <a:sym typeface="Albert Sans SemiBold"/>
              </a:rPr>
              <a:t>ó</a:t>
            </a:r>
            <a:r>
              <a:rPr b="0" i="0" lang="ca" sz="1500" u="none" cap="none" strike="noStrike">
                <a:solidFill>
                  <a:srgbClr val="A5C728"/>
                </a:solidFill>
                <a:latin typeface="Albert Sans SemiBold"/>
                <a:ea typeface="Albert Sans SemiBold"/>
                <a:cs typeface="Albert Sans SemiBold"/>
                <a:sym typeface="Albert Sans SemiBold"/>
              </a:rPr>
              <a:t>mo podemos </a:t>
            </a:r>
            <a:r>
              <a:rPr lang="ca" sz="1500">
                <a:solidFill>
                  <a:srgbClr val="A5C728"/>
                </a:solidFill>
                <a:latin typeface="Albert Sans SemiBold"/>
                <a:ea typeface="Albert Sans SemiBold"/>
                <a:cs typeface="Albert Sans SemiBold"/>
                <a:sym typeface="Albert Sans SemiBold"/>
              </a:rPr>
              <a:t>despedir</a:t>
            </a:r>
            <a:r>
              <a:rPr b="0" i="0" lang="ca" sz="1500" u="none" cap="none" strike="noStrike">
                <a:solidFill>
                  <a:srgbClr val="A5C728"/>
                </a:solidFill>
                <a:latin typeface="Albert Sans SemiBold"/>
                <a:ea typeface="Albert Sans SemiBold"/>
                <a:cs typeface="Albert Sans SemiBold"/>
                <a:sym typeface="Albert Sans SemiBold"/>
              </a:rPr>
              <a:t> una sesión LECXIT?</a:t>
            </a:r>
            <a:endParaRPr b="0" i="0" sz="1100" u="none" cap="none" strike="noStrike">
              <a:solidFill>
                <a:srgbClr val="000000"/>
              </a:solidFill>
              <a:latin typeface="Albert Sans SemiBold"/>
              <a:ea typeface="Albert Sans SemiBold"/>
              <a:cs typeface="Albert Sans SemiBold"/>
              <a:sym typeface="Albert Sans SemiBold"/>
            </a:endParaRPr>
          </a:p>
        </p:txBody>
      </p:sp>
      <p:sp>
        <p:nvSpPr>
          <p:cNvPr id="399" name="Google Shape;399;p51"/>
          <p:cNvSpPr/>
          <p:nvPr/>
        </p:nvSpPr>
        <p:spPr>
          <a:xfrm>
            <a:off x="361386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80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Qu</a:t>
            </a:r>
            <a:r>
              <a:rPr lang="ca" sz="1500">
                <a:solidFill>
                  <a:srgbClr val="A5C728"/>
                </a:solidFill>
                <a:latin typeface="Albert Sans SemiBold"/>
                <a:ea typeface="Albert Sans SemiBold"/>
                <a:cs typeface="Albert Sans SemiBold"/>
                <a:sym typeface="Albert Sans SemiBold"/>
              </a:rPr>
              <a:t>é</a:t>
            </a:r>
            <a:r>
              <a:rPr b="0" i="0" lang="ca" sz="1500" u="none" cap="none" strike="noStrike">
                <a:solidFill>
                  <a:srgbClr val="A5C728"/>
                </a:solidFill>
                <a:latin typeface="Albert Sans SemiBold"/>
                <a:ea typeface="Albert Sans SemiBold"/>
                <a:cs typeface="Albert Sans SemiBold"/>
                <a:sym typeface="Albert Sans SemiBold"/>
              </a:rPr>
              <a:t> estrat</a:t>
            </a:r>
            <a:r>
              <a:rPr lang="ca" sz="1500">
                <a:solidFill>
                  <a:srgbClr val="A5C728"/>
                </a:solidFill>
                <a:latin typeface="Albert Sans SemiBold"/>
                <a:ea typeface="Albert Sans SemiBold"/>
                <a:cs typeface="Albert Sans SemiBold"/>
                <a:sym typeface="Albert Sans SemiBold"/>
              </a:rPr>
              <a:t>e</a:t>
            </a:r>
            <a:r>
              <a:rPr b="0" i="0" lang="ca" sz="1500" u="none" cap="none" strike="noStrike">
                <a:solidFill>
                  <a:srgbClr val="A5C728"/>
                </a:solidFill>
                <a:latin typeface="Albert Sans SemiBold"/>
                <a:ea typeface="Albert Sans SemiBold"/>
                <a:cs typeface="Albert Sans SemiBold"/>
                <a:sym typeface="Albert Sans SemiBold"/>
              </a:rPr>
              <a:t>gi</a:t>
            </a:r>
            <a:r>
              <a:rPr lang="ca" sz="1500">
                <a:solidFill>
                  <a:srgbClr val="A5C728"/>
                </a:solidFill>
                <a:latin typeface="Albert Sans SemiBold"/>
                <a:ea typeface="Albert Sans SemiBold"/>
                <a:cs typeface="Albert Sans SemiBold"/>
                <a:sym typeface="Albert Sans SemiBold"/>
              </a:rPr>
              <a:t>a</a:t>
            </a:r>
            <a:r>
              <a:rPr b="0" i="0" lang="ca" sz="1500" u="none" cap="none" strike="noStrike">
                <a:solidFill>
                  <a:srgbClr val="A5C728"/>
                </a:solidFill>
                <a:latin typeface="Albert Sans SemiBold"/>
                <a:ea typeface="Albert Sans SemiBold"/>
                <a:cs typeface="Albert Sans SemiBold"/>
                <a:sym typeface="Albert Sans SemiBold"/>
              </a:rPr>
              <a:t>s podemos utilizar p</a:t>
            </a:r>
            <a:r>
              <a:rPr lang="ca" sz="1500">
                <a:solidFill>
                  <a:srgbClr val="A5C728"/>
                </a:solidFill>
                <a:latin typeface="Albert Sans SemiBold"/>
                <a:ea typeface="Albert Sans SemiBold"/>
                <a:cs typeface="Albert Sans SemiBold"/>
                <a:sym typeface="Albert Sans SemiBold"/>
              </a:rPr>
              <a:t>a</a:t>
            </a:r>
            <a:r>
              <a:rPr b="0" i="0" lang="ca" sz="1500" u="none" cap="none" strike="noStrike">
                <a:solidFill>
                  <a:srgbClr val="A5C728"/>
                </a:solidFill>
                <a:latin typeface="Albert Sans SemiBold"/>
                <a:ea typeface="Albert Sans SemiBold"/>
                <a:cs typeface="Albert Sans SemiBold"/>
                <a:sym typeface="Albert Sans SemiBold"/>
              </a:rPr>
              <a:t>ra </a:t>
            </a:r>
            <a:r>
              <a:rPr lang="ca" sz="1500">
                <a:solidFill>
                  <a:srgbClr val="A5C728"/>
                </a:solidFill>
                <a:latin typeface="Albert Sans SemiBold"/>
                <a:ea typeface="Albert Sans SemiBold"/>
                <a:cs typeface="Albert Sans SemiBold"/>
                <a:sym typeface="Albert Sans SemiBold"/>
              </a:rPr>
              <a:t>motivar</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al niño/a para</a:t>
            </a:r>
            <a:r>
              <a:rPr b="0" i="0" lang="ca" sz="1500" u="none" cap="none" strike="noStrike">
                <a:solidFill>
                  <a:srgbClr val="A5C728"/>
                </a:solidFill>
                <a:latin typeface="Albert Sans SemiBold"/>
                <a:ea typeface="Albert Sans SemiBold"/>
                <a:cs typeface="Albert Sans SemiBold"/>
                <a:sym typeface="Albert Sans SemiBold"/>
              </a:rPr>
              <a:t> l</a:t>
            </a:r>
            <a:r>
              <a:rPr lang="ca" sz="1500">
                <a:solidFill>
                  <a:srgbClr val="A5C728"/>
                </a:solidFill>
                <a:latin typeface="Albert Sans SemiBold"/>
                <a:ea typeface="Albert Sans SemiBold"/>
                <a:cs typeface="Albert Sans SemiBold"/>
                <a:sym typeface="Albert Sans SemiBold"/>
              </a:rPr>
              <a:t>a</a:t>
            </a:r>
            <a:r>
              <a:rPr b="0" i="0" lang="ca" sz="1500" u="none" cap="none" strike="noStrike">
                <a:solidFill>
                  <a:srgbClr val="A5C728"/>
                </a:solidFill>
                <a:latin typeface="Albert Sans SemiBold"/>
                <a:ea typeface="Albert Sans SemiBold"/>
                <a:cs typeface="Albert Sans SemiBold"/>
                <a:sym typeface="Albert Sans SemiBold"/>
              </a:rPr>
              <a:t>s </a:t>
            </a:r>
            <a:r>
              <a:rPr lang="ca" sz="1500">
                <a:solidFill>
                  <a:srgbClr val="A5C728"/>
                </a:solidFill>
                <a:latin typeface="Albert Sans SemiBold"/>
                <a:ea typeface="Albert Sans SemiBold"/>
                <a:cs typeface="Albert Sans SemiBold"/>
                <a:sym typeface="Albert Sans SemiBold"/>
              </a:rPr>
              <a:t>próximas</a:t>
            </a:r>
            <a:r>
              <a:rPr b="0" i="0" lang="ca" sz="1500" u="none" cap="none" strike="noStrike">
                <a:solidFill>
                  <a:srgbClr val="A5C728"/>
                </a:solidFill>
                <a:latin typeface="Albert Sans SemiBold"/>
                <a:ea typeface="Albert Sans SemiBold"/>
                <a:cs typeface="Albert Sans SemiBold"/>
                <a:sym typeface="Albert Sans SemiBold"/>
              </a:rPr>
              <a:t> sesiones?</a:t>
            </a:r>
            <a:endParaRPr b="0" i="0" sz="1500" u="none" cap="none" strike="noStrike">
              <a:solidFill>
                <a:srgbClr val="A5C728"/>
              </a:solidFill>
              <a:latin typeface="Albert Sans SemiBold"/>
              <a:ea typeface="Albert Sans SemiBold"/>
              <a:cs typeface="Albert Sans SemiBold"/>
              <a:sym typeface="Albert Sans SemiBold"/>
            </a:endParaRPr>
          </a:p>
          <a:p>
            <a:pPr indent="0" lvl="0" marL="0" marR="0" rtl="0" algn="ctr">
              <a:lnSpc>
                <a:spcPct val="90000"/>
              </a:lnSpc>
              <a:spcBef>
                <a:spcPts val="800"/>
              </a:spcBef>
              <a:spcAft>
                <a:spcPts val="0"/>
              </a:spcAft>
              <a:buClr>
                <a:srgbClr val="00B2E3"/>
              </a:buClr>
              <a:buSzPts val="1500"/>
              <a:buFont typeface="Raleway"/>
              <a:buNone/>
            </a:pPr>
            <a:r>
              <a:t/>
            </a:r>
            <a:endParaRPr b="0" i="0" sz="1500" u="none" cap="none" strike="noStrike">
              <a:solidFill>
                <a:srgbClr val="A5C728"/>
              </a:solidFill>
              <a:latin typeface="Albert Sans SemiBold"/>
              <a:ea typeface="Albert Sans SemiBold"/>
              <a:cs typeface="Albert Sans SemiBold"/>
              <a:sym typeface="Albert Sans SemiBold"/>
            </a:endParaRPr>
          </a:p>
        </p:txBody>
      </p:sp>
      <p:sp>
        <p:nvSpPr>
          <p:cNvPr id="400" name="Google Shape;400;p51"/>
          <p:cNvSpPr/>
          <p:nvPr/>
        </p:nvSpPr>
        <p:spPr>
          <a:xfrm>
            <a:off x="5633163" y="1714500"/>
            <a:ext cx="1916400" cy="2062500"/>
          </a:xfrm>
          <a:prstGeom prst="roundRect">
            <a:avLst>
              <a:gd fmla="val 16094" name="adj"/>
            </a:avLst>
          </a:prstGeom>
          <a:solidFill>
            <a:srgbClr val="F5EEDC"/>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A5C728"/>
              </a:buClr>
              <a:buSzPts val="1500"/>
              <a:buFont typeface="Raleway"/>
              <a:buNone/>
            </a:pPr>
            <a:r>
              <a:rPr lang="ca" sz="1500">
                <a:solidFill>
                  <a:srgbClr val="A5C728"/>
                </a:solidFill>
                <a:latin typeface="Albert Sans SemiBold"/>
                <a:ea typeface="Albert Sans SemiBold"/>
                <a:cs typeface="Albert Sans SemiBold"/>
                <a:sym typeface="Albert Sans SemiBold"/>
              </a:rPr>
              <a:t>¿</a:t>
            </a:r>
            <a:r>
              <a:rPr b="0" i="0" lang="ca" sz="1500" u="none" cap="none" strike="noStrike">
                <a:solidFill>
                  <a:srgbClr val="A5C728"/>
                </a:solidFill>
                <a:latin typeface="Albert Sans SemiBold"/>
                <a:ea typeface="Albert Sans SemiBold"/>
                <a:cs typeface="Albert Sans SemiBold"/>
                <a:sym typeface="Albert Sans SemiBold"/>
              </a:rPr>
              <a:t>C</a:t>
            </a:r>
            <a:r>
              <a:rPr lang="ca" sz="1500">
                <a:solidFill>
                  <a:srgbClr val="A5C728"/>
                </a:solidFill>
                <a:latin typeface="Albert Sans SemiBold"/>
                <a:ea typeface="Albert Sans SemiBold"/>
                <a:cs typeface="Albert Sans SemiBold"/>
                <a:sym typeface="Albert Sans SemiBold"/>
              </a:rPr>
              <a:t>ó</a:t>
            </a:r>
            <a:r>
              <a:rPr b="0" i="0" lang="ca" sz="1500" u="none" cap="none" strike="noStrike">
                <a:solidFill>
                  <a:srgbClr val="A5C728"/>
                </a:solidFill>
                <a:latin typeface="Albert Sans SemiBold"/>
                <a:ea typeface="Albert Sans SemiBold"/>
                <a:cs typeface="Albert Sans SemiBold"/>
                <a:sym typeface="Albert Sans SemiBold"/>
              </a:rPr>
              <a:t>mo podem</a:t>
            </a:r>
            <a:r>
              <a:rPr lang="ca" sz="1500">
                <a:solidFill>
                  <a:srgbClr val="A5C728"/>
                </a:solidFill>
                <a:latin typeface="Albert Sans SemiBold"/>
                <a:ea typeface="Albert Sans SemiBold"/>
                <a:cs typeface="Albert Sans SemiBold"/>
                <a:sym typeface="Albert Sans SemiBold"/>
              </a:rPr>
              <a:t>os </a:t>
            </a:r>
            <a:r>
              <a:rPr b="0" i="0" lang="ca" sz="1500" u="none" cap="none" strike="noStrike">
                <a:solidFill>
                  <a:srgbClr val="A5C728"/>
                </a:solidFill>
                <a:latin typeface="Albert Sans SemiBold"/>
                <a:ea typeface="Albert Sans SemiBold"/>
                <a:cs typeface="Albert Sans SemiBold"/>
                <a:sym typeface="Albert Sans SemiBold"/>
              </a:rPr>
              <a:t>apro</a:t>
            </a:r>
            <a:r>
              <a:rPr lang="ca" sz="1500">
                <a:solidFill>
                  <a:srgbClr val="A5C728"/>
                </a:solidFill>
                <a:latin typeface="Albert Sans SemiBold"/>
                <a:ea typeface="Albert Sans SemiBold"/>
                <a:cs typeface="Albert Sans SemiBold"/>
                <a:sym typeface="Albert Sans SemiBold"/>
              </a:rPr>
              <a:t>vechar</a:t>
            </a:r>
            <a:r>
              <a:rPr b="0" i="0" lang="ca" sz="1500" u="none" cap="none" strike="noStrike">
                <a:solidFill>
                  <a:srgbClr val="A5C728"/>
                </a:solidFill>
                <a:latin typeface="Albert Sans SemiBold"/>
                <a:ea typeface="Albert Sans SemiBold"/>
                <a:cs typeface="Albert Sans SemiBold"/>
                <a:sym typeface="Albert Sans SemiBold"/>
              </a:rPr>
              <a:t> el </a:t>
            </a:r>
            <a:r>
              <a:rPr lang="ca" sz="1500">
                <a:solidFill>
                  <a:srgbClr val="A5C728"/>
                </a:solidFill>
                <a:latin typeface="Albert Sans SemiBold"/>
                <a:ea typeface="Albert Sans SemiBold"/>
                <a:cs typeface="Albert Sans SemiBold"/>
                <a:sym typeface="Albert Sans SemiBold"/>
              </a:rPr>
              <a:t>cierre</a:t>
            </a:r>
            <a:r>
              <a:rPr b="0" i="0" lang="ca" sz="1500" u="none" cap="none" strike="noStrike">
                <a:solidFill>
                  <a:srgbClr val="A5C728"/>
                </a:solidFill>
                <a:latin typeface="Albert Sans SemiBold"/>
                <a:ea typeface="Albert Sans SemiBold"/>
                <a:cs typeface="Albert Sans SemiBold"/>
                <a:sym typeface="Albert Sans SemiBold"/>
              </a:rPr>
              <a:t> d</a:t>
            </a:r>
            <a:r>
              <a:rPr lang="ca" sz="1500">
                <a:solidFill>
                  <a:srgbClr val="A5C728"/>
                </a:solidFill>
                <a:latin typeface="Albert Sans SemiBold"/>
                <a:ea typeface="Albert Sans SemiBold"/>
                <a:cs typeface="Albert Sans SemiBold"/>
                <a:sym typeface="Albert Sans SemiBold"/>
              </a:rPr>
              <a:t>e </a:t>
            </a:r>
            <a:r>
              <a:rPr b="0" i="0" lang="ca" sz="1500" u="none" cap="none" strike="noStrike">
                <a:solidFill>
                  <a:srgbClr val="A5C728"/>
                </a:solidFill>
                <a:latin typeface="Albert Sans SemiBold"/>
                <a:ea typeface="Albert Sans SemiBold"/>
                <a:cs typeface="Albert Sans SemiBold"/>
                <a:sym typeface="Albert Sans SemiBold"/>
              </a:rPr>
              <a:t>una sesión p</a:t>
            </a:r>
            <a:r>
              <a:rPr lang="ca" sz="1500">
                <a:solidFill>
                  <a:srgbClr val="A5C728"/>
                </a:solidFill>
                <a:latin typeface="Albert Sans SemiBold"/>
                <a:ea typeface="Albert Sans SemiBold"/>
                <a:cs typeface="Albert Sans SemiBold"/>
                <a:sym typeface="Albert Sans SemiBold"/>
              </a:rPr>
              <a:t>ara </a:t>
            </a:r>
            <a:r>
              <a:rPr b="0" i="0" lang="ca" sz="1500" u="none" cap="none" strike="noStrike">
                <a:solidFill>
                  <a:srgbClr val="A5C728"/>
                </a:solidFill>
                <a:latin typeface="Albert Sans SemiBold"/>
                <a:ea typeface="Albert Sans SemiBold"/>
                <a:cs typeface="Albert Sans SemiBold"/>
                <a:sym typeface="Albert Sans SemiBold"/>
              </a:rPr>
              <a:t>m</a:t>
            </a:r>
            <a:r>
              <a:rPr lang="ca" sz="1500">
                <a:solidFill>
                  <a:srgbClr val="A5C728"/>
                </a:solidFill>
                <a:latin typeface="Albert Sans SemiBold"/>
                <a:ea typeface="Albert Sans SemiBold"/>
                <a:cs typeface="Albert Sans SemiBold"/>
                <a:sym typeface="Albert Sans SemiBold"/>
              </a:rPr>
              <a:t>ejorar</a:t>
            </a:r>
            <a:r>
              <a:rPr b="0" i="0" lang="ca" sz="1500" u="none" cap="none" strike="noStrike">
                <a:solidFill>
                  <a:srgbClr val="A5C728"/>
                </a:solidFill>
                <a:latin typeface="Albert Sans SemiBold"/>
                <a:ea typeface="Albert Sans SemiBold"/>
                <a:cs typeface="Albert Sans SemiBold"/>
                <a:sym typeface="Albert Sans SemiBold"/>
              </a:rPr>
              <a:t> </a:t>
            </a:r>
            <a:r>
              <a:rPr lang="ca" sz="1500">
                <a:solidFill>
                  <a:srgbClr val="A5C728"/>
                </a:solidFill>
                <a:latin typeface="Albert Sans SemiBold"/>
                <a:ea typeface="Albert Sans SemiBold"/>
                <a:cs typeface="Albert Sans SemiBold"/>
                <a:sym typeface="Albert Sans SemiBold"/>
              </a:rPr>
              <a:t>los</a:t>
            </a:r>
            <a:r>
              <a:rPr b="0" i="0" lang="ca" sz="1500" u="none" cap="none" strike="noStrike">
                <a:solidFill>
                  <a:srgbClr val="A5C728"/>
                </a:solidFill>
                <a:latin typeface="Albert Sans SemiBold"/>
                <a:ea typeface="Albert Sans SemiBold"/>
                <a:cs typeface="Albert Sans SemiBold"/>
                <a:sym typeface="Albert Sans SemiBold"/>
              </a:rPr>
              <a:t> progresos de </a:t>
            </a:r>
            <a:r>
              <a:rPr lang="ca" sz="1500">
                <a:solidFill>
                  <a:srgbClr val="A5C728"/>
                </a:solidFill>
                <a:latin typeface="Albert Sans SemiBold"/>
                <a:ea typeface="Albert Sans SemiBold"/>
                <a:cs typeface="Albert Sans SemiBold"/>
                <a:sym typeface="Albert Sans SemiBold"/>
              </a:rPr>
              <a:t>el niño/a </a:t>
            </a:r>
            <a:r>
              <a:rPr b="0" i="0" lang="ca" sz="1500" u="none" cap="none" strike="noStrike">
                <a:solidFill>
                  <a:srgbClr val="A5C728"/>
                </a:solidFill>
                <a:latin typeface="Albert Sans SemiBold"/>
                <a:ea typeface="Albert Sans SemiBold"/>
                <a:cs typeface="Albert Sans SemiBold"/>
                <a:sym typeface="Albert Sans SemiBold"/>
              </a:rPr>
              <a:t>en LECXIT?</a:t>
            </a:r>
            <a:endParaRPr b="0" i="0" sz="1100" u="none" cap="none" strike="noStrike">
              <a:solidFill>
                <a:srgbClr val="000000"/>
              </a:solidFill>
              <a:latin typeface="Albert Sans SemiBold"/>
              <a:ea typeface="Albert Sans SemiBold"/>
              <a:cs typeface="Albert Sans SemiBold"/>
              <a:sym typeface="Albert Sans SemiBold"/>
            </a:endParaRPr>
          </a:p>
        </p:txBody>
      </p:sp>
      <p:pic>
        <p:nvPicPr>
          <p:cNvPr descr="pasted-image.pdf" id="401" name="Google Shape;401;p51"/>
          <p:cNvPicPr preferRelativeResize="0"/>
          <p:nvPr/>
        </p:nvPicPr>
        <p:blipFill rotWithShape="1">
          <a:blip r:embed="rId3">
            <a:alphaModFix/>
          </a:blip>
          <a:srcRect b="0" l="0" r="0" t="0"/>
          <a:stretch/>
        </p:blipFill>
        <p:spPr>
          <a:xfrm>
            <a:off x="7888944" y="283031"/>
            <a:ext cx="590551" cy="5947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2E3"/>
        </a:solidFill>
      </p:bgPr>
    </p:bg>
    <p:spTree>
      <p:nvGrpSpPr>
        <p:cNvPr id="405" name="Shape 405"/>
        <p:cNvGrpSpPr/>
        <p:nvPr/>
      </p:nvGrpSpPr>
      <p:grpSpPr>
        <a:xfrm>
          <a:off x="0" y="0"/>
          <a:ext cx="0" cy="0"/>
          <a:chOff x="0" y="0"/>
          <a:chExt cx="0" cy="0"/>
        </a:xfrm>
      </p:grpSpPr>
      <p:sp>
        <p:nvSpPr>
          <p:cNvPr id="406" name="Google Shape;406;p52"/>
          <p:cNvSpPr/>
          <p:nvPr/>
        </p:nvSpPr>
        <p:spPr>
          <a:xfrm>
            <a:off x="4889008" y="336544"/>
            <a:ext cx="3584400" cy="487800"/>
          </a:xfrm>
          <a:prstGeom prst="roundRect">
            <a:avLst>
              <a:gd fmla="val 29291" name="adj"/>
            </a:avLst>
          </a:prstGeom>
          <a:solidFill>
            <a:srgbClr val="F4EEDE"/>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Albert Sans SemiBold"/>
              <a:ea typeface="Albert Sans SemiBold"/>
              <a:cs typeface="Albert Sans SemiBold"/>
              <a:sym typeface="Albert Sans SemiBold"/>
            </a:endParaRPr>
          </a:p>
        </p:txBody>
      </p:sp>
      <p:sp>
        <p:nvSpPr>
          <p:cNvPr id="407" name="Google Shape;407;p52"/>
          <p:cNvSpPr/>
          <p:nvPr/>
        </p:nvSpPr>
        <p:spPr>
          <a:xfrm>
            <a:off x="5000081" y="446146"/>
            <a:ext cx="4578000" cy="268800"/>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00B2E3"/>
              </a:buClr>
              <a:buSzPts val="1400"/>
              <a:buFont typeface="Raleway ExtraBold"/>
              <a:buNone/>
            </a:pPr>
            <a:r>
              <a:rPr lang="ca" sz="1100">
                <a:latin typeface="Raleway ExtraBold"/>
                <a:ea typeface="Raleway ExtraBold"/>
                <a:cs typeface="Raleway ExtraBold"/>
                <a:sym typeface="Raleway ExtraBold"/>
              </a:rPr>
              <a:t>https://lecxit.es/recursos-materiales-y-videos/</a:t>
            </a:r>
            <a:endParaRPr b="0" i="0" sz="800" u="none" cap="none" strike="noStrike">
              <a:solidFill>
                <a:srgbClr val="000000"/>
              </a:solidFill>
              <a:latin typeface="Arial"/>
              <a:ea typeface="Arial"/>
              <a:cs typeface="Arial"/>
              <a:sym typeface="Arial"/>
            </a:endParaRPr>
          </a:p>
        </p:txBody>
      </p:sp>
      <p:sp>
        <p:nvSpPr>
          <p:cNvPr id="408" name="Google Shape;408;p52"/>
          <p:cNvSpPr txBox="1"/>
          <p:nvPr>
            <p:ph type="title"/>
          </p:nvPr>
        </p:nvSpPr>
        <p:spPr>
          <a:xfrm>
            <a:off x="628650" y="150675"/>
            <a:ext cx="4216800" cy="994200"/>
          </a:xfrm>
          <a:prstGeom prst="rect">
            <a:avLst/>
          </a:prstGeom>
          <a:noFill/>
          <a:ln>
            <a:noFill/>
          </a:ln>
        </p:spPr>
        <p:txBody>
          <a:bodyPr anchorCtr="0" anchor="ctr" bIns="34275" lIns="34275" spcFirstLastPara="1" rIns="34275" wrap="square" tIns="34275">
            <a:normAutofit/>
          </a:bodyPr>
          <a:lstStyle/>
          <a:p>
            <a:pPr indent="0" lvl="0" marL="0" marR="0" rtl="0" algn="l">
              <a:lnSpc>
                <a:spcPct val="90000"/>
              </a:lnSpc>
              <a:spcBef>
                <a:spcPts val="0"/>
              </a:spcBef>
              <a:spcAft>
                <a:spcPts val="0"/>
              </a:spcAft>
              <a:buClr>
                <a:srgbClr val="F4EEDE"/>
              </a:buClr>
              <a:buSzPts val="3300"/>
              <a:buFont typeface="Arial"/>
              <a:buNone/>
            </a:pPr>
            <a:r>
              <a:rPr b="1" lang="ca">
                <a:solidFill>
                  <a:srgbClr val="F4EEDE"/>
                </a:solidFill>
                <a:latin typeface="Albert Sans"/>
                <a:ea typeface="Albert Sans"/>
                <a:cs typeface="Albert Sans"/>
                <a:sym typeface="Albert Sans"/>
              </a:rPr>
              <a:t>Recursos</a:t>
            </a:r>
            <a:endParaRPr b="1">
              <a:latin typeface="Albert Sans"/>
              <a:ea typeface="Albert Sans"/>
              <a:cs typeface="Albert Sans"/>
              <a:sym typeface="Albert Sans"/>
            </a:endParaRPr>
          </a:p>
        </p:txBody>
      </p:sp>
      <p:cxnSp>
        <p:nvCxnSpPr>
          <p:cNvPr id="409" name="Google Shape;409;p52"/>
          <p:cNvCxnSpPr/>
          <p:nvPr/>
        </p:nvCxnSpPr>
        <p:spPr>
          <a:xfrm>
            <a:off x="676275" y="1019831"/>
            <a:ext cx="7791600" cy="0"/>
          </a:xfrm>
          <a:prstGeom prst="straightConnector1">
            <a:avLst/>
          </a:prstGeom>
          <a:noFill/>
          <a:ln cap="flat" cmpd="sng" w="63500">
            <a:solidFill>
              <a:srgbClr val="F4EEDE"/>
            </a:solidFill>
            <a:prstDash val="solid"/>
            <a:miter lim="8000"/>
            <a:headEnd len="sm" w="sm" type="none"/>
            <a:tailEnd len="sm" w="sm" type="none"/>
          </a:ln>
        </p:spPr>
      </p:cxnSp>
      <p:pic>
        <p:nvPicPr>
          <p:cNvPr id="410" name="Google Shape;410;p52"/>
          <p:cNvPicPr preferRelativeResize="0"/>
          <p:nvPr/>
        </p:nvPicPr>
        <p:blipFill>
          <a:blip r:embed="rId3">
            <a:alphaModFix/>
          </a:blip>
          <a:stretch>
            <a:fillRect/>
          </a:stretch>
        </p:blipFill>
        <p:spPr>
          <a:xfrm>
            <a:off x="3119138" y="1259250"/>
            <a:ext cx="2688912" cy="37699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5C728"/>
        </a:solidFill>
      </p:bgPr>
    </p:bg>
    <p:spTree>
      <p:nvGrpSpPr>
        <p:cNvPr id="414" name="Shape 414"/>
        <p:cNvGrpSpPr/>
        <p:nvPr/>
      </p:nvGrpSpPr>
      <p:grpSpPr>
        <a:xfrm>
          <a:off x="0" y="0"/>
          <a:ext cx="0" cy="0"/>
          <a:chOff x="0" y="0"/>
          <a:chExt cx="0" cy="0"/>
        </a:xfrm>
      </p:grpSpPr>
      <p:sp>
        <p:nvSpPr>
          <p:cNvPr id="415" name="Google Shape;415;p53"/>
          <p:cNvSpPr txBox="1"/>
          <p:nvPr>
            <p:ph idx="4294967295" type="ctrTitle"/>
          </p:nvPr>
        </p:nvSpPr>
        <p:spPr>
          <a:xfrm>
            <a:off x="382481" y="1441631"/>
            <a:ext cx="4433700" cy="3371400"/>
          </a:xfrm>
          <a:prstGeom prst="rect">
            <a:avLst/>
          </a:prstGeom>
          <a:noFill/>
          <a:ln>
            <a:noFill/>
          </a:ln>
        </p:spPr>
        <p:txBody>
          <a:bodyPr anchorCtr="0" anchor="b" bIns="34275" lIns="34275" spcFirstLastPara="1" rIns="34275" wrap="square" tIns="34275">
            <a:noAutofit/>
          </a:bodyPr>
          <a:lstStyle/>
          <a:p>
            <a:pPr indent="0" lvl="0" marL="0" marR="0" rtl="0" algn="l">
              <a:lnSpc>
                <a:spcPct val="115000"/>
              </a:lnSpc>
              <a:spcBef>
                <a:spcPts val="0"/>
              </a:spcBef>
              <a:spcAft>
                <a:spcPts val="0"/>
              </a:spcAft>
              <a:buClr>
                <a:srgbClr val="000000"/>
              </a:buClr>
              <a:buSzPts val="3600"/>
              <a:buFont typeface="Arial"/>
              <a:buNone/>
            </a:pPr>
            <a:r>
              <a:t/>
            </a:r>
            <a:endParaRPr b="1" sz="4200">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rgbClr val="000000"/>
              </a:buClr>
              <a:buSzPts val="3600"/>
              <a:buFont typeface="Arial"/>
              <a:buNone/>
            </a:pPr>
            <a:r>
              <a:t/>
            </a:r>
            <a:endParaRPr b="1" sz="4200">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rgbClr val="000000"/>
              </a:buClr>
              <a:buSzPts val="3600"/>
              <a:buFont typeface="Arial"/>
              <a:buNone/>
            </a:pPr>
            <a:r>
              <a:t/>
            </a:r>
            <a:endParaRPr b="1" sz="4200">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rgbClr val="000000"/>
              </a:buClr>
              <a:buSzPts val="3600"/>
              <a:buFont typeface="Arial"/>
              <a:buNone/>
            </a:pPr>
            <a:r>
              <a:t/>
            </a:r>
            <a:endParaRPr b="1" sz="4200">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rgbClr val="000000"/>
              </a:buClr>
              <a:buSzPts val="3600"/>
              <a:buFont typeface="Arial"/>
              <a:buNone/>
            </a:pPr>
            <a:r>
              <a:rPr b="1" i="0" lang="ca" sz="4200" u="none" cap="none" strike="noStrike">
                <a:solidFill>
                  <a:schemeClr val="lt1"/>
                </a:solidFill>
                <a:latin typeface="Albert Sans"/>
                <a:ea typeface="Albert Sans"/>
                <a:cs typeface="Albert Sans"/>
                <a:sym typeface="Albert Sans"/>
              </a:rPr>
              <a:t>La formación inicial del voluntaria</a:t>
            </a:r>
            <a:r>
              <a:rPr b="1" lang="ca" sz="4200">
                <a:solidFill>
                  <a:schemeClr val="lt1"/>
                </a:solidFill>
                <a:latin typeface="Albert Sans"/>
                <a:ea typeface="Albert Sans"/>
                <a:cs typeface="Albert Sans"/>
                <a:sym typeface="Albert Sans"/>
              </a:rPr>
              <a:t>do</a:t>
            </a:r>
            <a:r>
              <a:rPr b="1" i="0" lang="ca" sz="3900" u="none" cap="none" strike="noStrike">
                <a:solidFill>
                  <a:schemeClr val="lt1"/>
                </a:solidFill>
                <a:latin typeface="Albert Sans"/>
                <a:ea typeface="Albert Sans"/>
                <a:cs typeface="Albert Sans"/>
                <a:sym typeface="Albert Sans"/>
              </a:rPr>
              <a:t> </a:t>
            </a:r>
            <a:r>
              <a:rPr b="1" i="0" lang="ca" sz="4200" u="none" cap="none" strike="noStrike">
                <a:solidFill>
                  <a:schemeClr val="lt1"/>
                </a:solidFill>
                <a:latin typeface="Albert Sans"/>
                <a:ea typeface="Albert Sans"/>
                <a:cs typeface="Albert Sans"/>
                <a:sym typeface="Albert Sans"/>
              </a:rPr>
              <a:t>Lecxit</a:t>
            </a:r>
            <a:br>
              <a:rPr b="0" i="0" lang="ca" sz="4200" u="none" cap="none" strike="noStrike">
                <a:solidFill>
                  <a:srgbClr val="000000"/>
                </a:solidFill>
                <a:latin typeface="Arial"/>
                <a:ea typeface="Arial"/>
                <a:cs typeface="Arial"/>
                <a:sym typeface="Arial"/>
              </a:rPr>
            </a:br>
            <a:endParaRPr b="0" i="0" sz="3900" u="none" cap="none" strike="noStrike">
              <a:solidFill>
                <a:srgbClr val="A5C728"/>
              </a:solidFill>
              <a:latin typeface="Arial"/>
              <a:ea typeface="Arial"/>
              <a:cs typeface="Arial"/>
              <a:sym typeface="Arial"/>
            </a:endParaRPr>
          </a:p>
        </p:txBody>
      </p:sp>
      <p:cxnSp>
        <p:nvCxnSpPr>
          <p:cNvPr id="416" name="Google Shape;416;p53"/>
          <p:cNvCxnSpPr/>
          <p:nvPr/>
        </p:nvCxnSpPr>
        <p:spPr>
          <a:xfrm>
            <a:off x="382481" y="1049006"/>
            <a:ext cx="4270800" cy="7500"/>
          </a:xfrm>
          <a:prstGeom prst="straightConnector1">
            <a:avLst/>
          </a:prstGeom>
          <a:noFill/>
          <a:ln cap="flat" cmpd="sng" w="63500">
            <a:solidFill>
              <a:srgbClr val="FFFFFF"/>
            </a:solidFill>
            <a:prstDash val="solid"/>
            <a:miter lim="8000"/>
            <a:headEnd len="sm" w="sm" type="none"/>
            <a:tailEnd len="sm" w="sm" type="none"/>
          </a:ln>
        </p:spPr>
      </p:cxnSp>
      <p:pic>
        <p:nvPicPr>
          <p:cNvPr id="417" name="Google Shape;417;p53"/>
          <p:cNvPicPr preferRelativeResize="0"/>
          <p:nvPr/>
        </p:nvPicPr>
        <p:blipFill rotWithShape="1">
          <a:blip r:embed="rId3">
            <a:alphaModFix/>
          </a:blip>
          <a:srcRect b="0" l="0" r="0" t="0"/>
          <a:stretch/>
        </p:blipFill>
        <p:spPr>
          <a:xfrm>
            <a:off x="409575" y="390825"/>
            <a:ext cx="1954314" cy="492000"/>
          </a:xfrm>
          <a:prstGeom prst="rect">
            <a:avLst/>
          </a:prstGeom>
          <a:noFill/>
          <a:ln>
            <a:noFill/>
          </a:ln>
        </p:spPr>
      </p:pic>
      <p:pic>
        <p:nvPicPr>
          <p:cNvPr id="418" name="Google Shape;418;p53"/>
          <p:cNvPicPr preferRelativeResize="0"/>
          <p:nvPr/>
        </p:nvPicPr>
        <p:blipFill rotWithShape="1">
          <a:blip r:embed="rId4">
            <a:alphaModFix/>
          </a:blip>
          <a:srcRect b="0" l="15252" r="29342" t="0"/>
          <a:stretch/>
        </p:blipFill>
        <p:spPr>
          <a:xfrm>
            <a:off x="5344163" y="6675"/>
            <a:ext cx="3799839" cy="51435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